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-29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view3D>
      <c:rotX val="30"/>
      <c:rotY val="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1680735198958958E-2"/>
          <c:y val="0.10724976552446178"/>
          <c:w val="0.8080374579216375"/>
          <c:h val="0.8529936528017129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chemeClr val="accent3"/>
              </a:solidFill>
            </c:spPr>
          </c:dPt>
          <c:dPt>
            <c:idx val="2"/>
            <c:bubble3D val="0"/>
            <c:spPr>
              <a:solidFill>
                <a:schemeClr val="accent4"/>
              </a:solidFill>
            </c:spPr>
          </c:dPt>
          <c:dPt>
            <c:idx val="3"/>
            <c:bubble3D val="0"/>
            <c:spPr>
              <a:solidFill>
                <a:schemeClr val="accent2"/>
              </a:solidFill>
            </c:spPr>
          </c:dPt>
          <c:dLbls>
            <c:txPr>
              <a:bodyPr/>
              <a:lstStyle/>
              <a:p>
                <a:pPr>
                  <a:defRPr lang="ru-RU" b="1"/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</c:plotArea>
    <c:legend>
      <c:legendPos val="r"/>
      <c:layout>
        <c:manualLayout>
          <c:xMode val="edge"/>
          <c:yMode val="edge"/>
          <c:x val="0.84801942693451704"/>
          <c:y val="0.36751281436081146"/>
          <c:w val="0.1519805730654859"/>
          <c:h val="0.30753680720657955"/>
        </c:manualLayout>
      </c:layout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invertIfNegative val="0"/>
          <c:dPt>
            <c:idx val="0"/>
            <c:invertIfNegative val="0"/>
            <c:bubble3D val="1"/>
            <c:spPr>
              <a:solidFill>
                <a:schemeClr val="accent3"/>
              </a:solidFill>
            </c:spPr>
          </c:dPt>
          <c:dPt>
            <c:idx val="1"/>
            <c:invertIfNegative val="0"/>
            <c:bubble3D val="1"/>
            <c:spPr>
              <a:solidFill>
                <a:schemeClr val="accent2"/>
              </a:solidFill>
            </c:spPr>
          </c:dPt>
          <c:dPt>
            <c:idx val="2"/>
            <c:invertIfNegative val="0"/>
            <c:bubble3D val="1"/>
            <c:spPr>
              <a:solidFill>
                <a:schemeClr val="accent1"/>
              </a:solidFill>
            </c:spPr>
          </c:dPt>
          <c:xVal>
            <c:numRef>
              <c:f>Sheet1!$A$2:$A$4</c:f>
              <c:numCache>
                <c:formatCode>General</c:formatCode>
                <c:ptCount val="3"/>
                <c:pt idx="0">
                  <c:v>0.70000000000000062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84481152"/>
        <c:axId val="84482688"/>
      </c:bubbleChart>
      <c:valAx>
        <c:axId val="844811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482688"/>
        <c:crosses val="autoZero"/>
        <c:crossBetween val="midCat"/>
      </c:valAx>
      <c:valAx>
        <c:axId val="8448268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481152"/>
        <c:crosses val="autoZero"/>
        <c:crossBetween val="midCat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84694528"/>
        <c:axId val="84696064"/>
        <c:axId val="0"/>
      </c:bar3DChart>
      <c:catAx>
        <c:axId val="8469452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696064"/>
        <c:crosses val="autoZero"/>
        <c:auto val="1"/>
        <c:lblAlgn val="ctr"/>
        <c:lblOffset val="100"/>
        <c:noMultiLvlLbl val="0"/>
      </c:catAx>
      <c:valAx>
        <c:axId val="84696064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694528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926218958207285"/>
          <c:y val="6.4843869186806929E-2"/>
          <c:w val="0.60917171411265902"/>
          <c:h val="0.87881393050194223"/>
        </c:manualLayout>
      </c:layout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</c:spPr>
          <c:cat>
            <c:numRef>
              <c:f>Sheet1!$A$2:$A$6</c:f>
              <c:numCache>
                <c:formatCode>dd/mm/yyyy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28</c:v>
                </c:pt>
                <c:pt idx="1">
                  <c:v>25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cat>
            <c:numRef>
              <c:f>Sheet1!$A$2:$A$6</c:f>
              <c:numCache>
                <c:formatCode>dd/mm/yyyy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18</c:v>
                </c:pt>
                <c:pt idx="1">
                  <c:v>16</c:v>
                </c:pt>
                <c:pt idx="2">
                  <c:v>15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840832"/>
        <c:axId val="84842368"/>
      </c:radarChart>
      <c:catAx>
        <c:axId val="84840832"/>
        <c:scaling>
          <c:orientation val="minMax"/>
        </c:scaling>
        <c:delete val="0"/>
        <c:axPos val="b"/>
        <c:majorGridlines/>
        <c:numFmt formatCode="dd/mm/yyyy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842368"/>
        <c:crosses val="autoZero"/>
        <c:auto val="1"/>
        <c:lblAlgn val="ctr"/>
        <c:lblOffset val="100"/>
        <c:noMultiLvlLbl val="0"/>
      </c:catAx>
      <c:valAx>
        <c:axId val="84842368"/>
        <c:scaling>
          <c:orientation val="minMax"/>
        </c:scaling>
        <c:delete val="0"/>
        <c:axPos val="l"/>
        <c:majorGridlines/>
        <c:numFmt formatCode="General" sourceLinked="1"/>
        <c:majorTickMark val="cross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48408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68333711891782756"/>
          <c:y val="3.4242138946902999E-2"/>
          <c:w val="0.14354109542741414"/>
          <c:h val="0.13343849691039514"/>
        </c:manualLayout>
      </c:layout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8"/>
        <c:overlap val="100"/>
        <c:axId val="85082112"/>
        <c:axId val="85083648"/>
      </c:barChart>
      <c:catAx>
        <c:axId val="85082112"/>
        <c:scaling>
          <c:orientation val="minMax"/>
        </c:scaling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083648"/>
        <c:crosses val="autoZero"/>
        <c:auto val="1"/>
        <c:lblAlgn val="ctr"/>
        <c:lblOffset val="100"/>
        <c:noMultiLvlLbl val="0"/>
      </c:catAx>
      <c:valAx>
        <c:axId val="85083648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08211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cat>
            <c:numRef>
              <c:f>Sheet1!$A$2:$A$9</c:f>
              <c:numCache>
                <c:formatCode>dd/mm/yyyy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32</c:v>
                </c:pt>
                <c:pt idx="1">
                  <c:v>25</c:v>
                </c:pt>
                <c:pt idx="2">
                  <c:v>28</c:v>
                </c:pt>
                <c:pt idx="3">
                  <c:v>12</c:v>
                </c:pt>
                <c:pt idx="4">
                  <c:v>20</c:v>
                </c:pt>
                <c:pt idx="5">
                  <c:v>16</c:v>
                </c:pt>
                <c:pt idx="6">
                  <c:v>19</c:v>
                </c:pt>
                <c:pt idx="7">
                  <c:v>33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cat>
            <c:numRef>
              <c:f>Sheet1!$A$2:$A$9</c:f>
              <c:numCache>
                <c:formatCode>dd/mm/yyyy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12</c:v>
                </c:pt>
                <c:pt idx="1">
                  <c:v>10</c:v>
                </c:pt>
                <c:pt idx="2">
                  <c:v>12</c:v>
                </c:pt>
                <c:pt idx="3">
                  <c:v>5</c:v>
                </c:pt>
                <c:pt idx="4">
                  <c:v>4</c:v>
                </c:pt>
                <c:pt idx="5">
                  <c:v>13</c:v>
                </c:pt>
                <c:pt idx="6">
                  <c:v>9</c:v>
                </c:pt>
                <c:pt idx="7">
                  <c:v>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236352"/>
        <c:axId val="85250432"/>
      </c:areaChart>
      <c:dateAx>
        <c:axId val="85236352"/>
        <c:scaling>
          <c:orientation val="minMax"/>
        </c:scaling>
        <c:delete val="0"/>
        <c:axPos val="b"/>
        <c:numFmt formatCode="dd/mm/yyyy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250432"/>
        <c:crosses val="autoZero"/>
        <c:auto val="1"/>
        <c:lblOffset val="100"/>
        <c:baseTimeUnit val="days"/>
      </c:dateAx>
      <c:valAx>
        <c:axId val="8525043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236352"/>
        <c:crosses val="autoZero"/>
        <c:crossBetween val="midCat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63500">
              <a:solidFill>
                <a:schemeClr val="accent1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63500">
              <a:solidFill>
                <a:schemeClr val="accent2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63500">
              <a:solidFill>
                <a:schemeClr val="accent3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547264"/>
        <c:axId val="85549056"/>
      </c:lineChart>
      <c:catAx>
        <c:axId val="8554726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549056"/>
        <c:crosses val="autoZero"/>
        <c:auto val="1"/>
        <c:lblAlgn val="ctr"/>
        <c:lblOffset val="100"/>
        <c:noMultiLvlLbl val="0"/>
      </c:catAx>
      <c:valAx>
        <c:axId val="85549056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7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85547264"/>
        <c:crosses val="autoZero"/>
        <c:crossBetween val="between"/>
      </c:valAx>
      <c:spPr>
        <a:ln w="282575" cmpd="sng"/>
        <a:effectLst>
          <a:outerShdw blurRad="50800" dist="50800" dir="5400000" sx="1000" sy="1000" algn="ctr" rotWithShape="0">
            <a:srgbClr val="000000"/>
          </a:outerShdw>
        </a:effectLst>
      </c:spPr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48CE1C-C3CC-4A48-BE6B-1B51A7E1C09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5E9A7EC-C3A6-4ACA-AAD7-3EF60F912291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1</a:t>
          </a:r>
          <a:endParaRPr lang="en-US" dirty="0">
            <a:solidFill>
              <a:schemeClr val="tx1"/>
            </a:solidFill>
          </a:endParaRPr>
        </a:p>
      </dgm:t>
    </dgm:pt>
    <dgm:pt modelId="{EE3F490F-335A-4FB2-A281-9B1AFA6014B9}" type="parTrans" cxnId="{B5C3C102-77B8-4916-9A0D-81C85AFE1BF3}">
      <dgm:prSet/>
      <dgm:spPr/>
      <dgm:t>
        <a:bodyPr/>
        <a:lstStyle/>
        <a:p>
          <a:endParaRPr lang="en-US"/>
        </a:p>
      </dgm:t>
    </dgm:pt>
    <dgm:pt modelId="{672E50A5-4823-4BC1-A622-CC9DADB35A1B}" type="sibTrans" cxnId="{B5C3C102-77B8-4916-9A0D-81C85AFE1BF3}">
      <dgm:prSet/>
      <dgm:spPr/>
      <dgm:t>
        <a:bodyPr/>
        <a:lstStyle/>
        <a:p>
          <a:endParaRPr lang="en-US"/>
        </a:p>
      </dgm:t>
    </dgm:pt>
    <dgm:pt modelId="{BF40764B-FCAA-44E7-AEBD-413F54A951B8}">
      <dgm:prSet phldrT="[Text]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Step 3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D9B2DCC-90E3-461C-849D-48F6265E3C39}" type="parTrans" cxnId="{F74997F6-3D20-4B4F-9778-DEF8D75691BD}">
      <dgm:prSet/>
      <dgm:spPr/>
      <dgm:t>
        <a:bodyPr/>
        <a:lstStyle/>
        <a:p>
          <a:endParaRPr lang="en-US"/>
        </a:p>
      </dgm:t>
    </dgm:pt>
    <dgm:pt modelId="{2124D726-1F75-4E9A-93C6-C967E03DA560}" type="sibTrans" cxnId="{F74997F6-3D20-4B4F-9778-DEF8D75691BD}">
      <dgm:prSet/>
      <dgm:spPr/>
      <dgm:t>
        <a:bodyPr/>
        <a:lstStyle/>
        <a:p>
          <a:endParaRPr lang="en-US"/>
        </a:p>
      </dgm:t>
    </dgm:pt>
    <dgm:pt modelId="{0C49EF50-0910-4B55-AB40-D32898F598A4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4</a:t>
          </a:r>
          <a:endParaRPr lang="en-US" dirty="0">
            <a:solidFill>
              <a:schemeClr val="tx1"/>
            </a:solidFill>
          </a:endParaRPr>
        </a:p>
      </dgm:t>
    </dgm:pt>
    <dgm:pt modelId="{51195A84-67C0-46AE-9021-87FE9192C5D1}" type="parTrans" cxnId="{F3DCEF95-9C4A-4B2F-A6FE-51ABBCC5A567}">
      <dgm:prSet/>
      <dgm:spPr/>
      <dgm:t>
        <a:bodyPr/>
        <a:lstStyle/>
        <a:p>
          <a:endParaRPr lang="en-US"/>
        </a:p>
      </dgm:t>
    </dgm:pt>
    <dgm:pt modelId="{F8B103EF-0050-4120-A6A7-646FB3463315}" type="sibTrans" cxnId="{F3DCEF95-9C4A-4B2F-A6FE-51ABBCC5A567}">
      <dgm:prSet/>
      <dgm:spPr/>
      <dgm:t>
        <a:bodyPr/>
        <a:lstStyle/>
        <a:p>
          <a:endParaRPr lang="en-US"/>
        </a:p>
      </dgm:t>
    </dgm:pt>
    <dgm:pt modelId="{ACDA42E9-D585-4F93-9C84-41472DDA84D9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2</a:t>
          </a:r>
          <a:endParaRPr lang="en-US" dirty="0">
            <a:solidFill>
              <a:schemeClr val="tx1"/>
            </a:solidFill>
          </a:endParaRPr>
        </a:p>
      </dgm:t>
    </dgm:pt>
    <dgm:pt modelId="{559715B5-5DDE-4CB3-A75A-62AEC7CAEFFF}" type="parTrans" cxnId="{D7EBB97F-F3B2-4B04-9688-31C57D94AD54}">
      <dgm:prSet/>
      <dgm:spPr/>
      <dgm:t>
        <a:bodyPr/>
        <a:lstStyle/>
        <a:p>
          <a:endParaRPr lang="en-US"/>
        </a:p>
      </dgm:t>
    </dgm:pt>
    <dgm:pt modelId="{3E4A059C-EE7B-434A-9594-69D6AD8A03C2}" type="sibTrans" cxnId="{D7EBB97F-F3B2-4B04-9688-31C57D94AD54}">
      <dgm:prSet/>
      <dgm:spPr/>
      <dgm:t>
        <a:bodyPr/>
        <a:lstStyle/>
        <a:p>
          <a:endParaRPr lang="en-US"/>
        </a:p>
      </dgm:t>
    </dgm:pt>
    <dgm:pt modelId="{AD5F895B-4E5E-4D8F-B36C-329A6334884A}" type="pres">
      <dgm:prSet presAssocID="{F248CE1C-C3CC-4A48-BE6B-1B51A7E1C09E}" presName="Name0" presStyleCnt="0">
        <dgm:presLayoutVars>
          <dgm:dir/>
          <dgm:animLvl val="lvl"/>
          <dgm:resizeHandles val="exact"/>
        </dgm:presLayoutVars>
      </dgm:prSet>
      <dgm:spPr/>
    </dgm:pt>
    <dgm:pt modelId="{BC5C9942-116C-40CF-8A3B-056CD2837B1B}" type="pres">
      <dgm:prSet presAssocID="{25E9A7EC-C3A6-4ACA-AAD7-3EF60F912291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9F1775-24F4-4D93-9E12-606CD14E06A0}" type="pres">
      <dgm:prSet presAssocID="{672E50A5-4823-4BC1-A622-CC9DADB35A1B}" presName="parTxOnlySpace" presStyleCnt="0"/>
      <dgm:spPr/>
    </dgm:pt>
    <dgm:pt modelId="{A8BC982F-EE18-46A6-88BC-D5AA38B79CCD}" type="pres">
      <dgm:prSet presAssocID="{ACDA42E9-D585-4F93-9C84-41472DDA84D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39867F-F541-4962-9765-993313D9EC0C}" type="pres">
      <dgm:prSet presAssocID="{3E4A059C-EE7B-434A-9594-69D6AD8A03C2}" presName="parTxOnlySpace" presStyleCnt="0"/>
      <dgm:spPr/>
    </dgm:pt>
    <dgm:pt modelId="{BED79BD0-53F0-4A81-9EFC-06B1FF127DC6}" type="pres">
      <dgm:prSet presAssocID="{BF40764B-FCAA-44E7-AEBD-413F54A951B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23A732-B98A-4AED-8ED1-A9B29A0AC6FE}" type="pres">
      <dgm:prSet presAssocID="{2124D726-1F75-4E9A-93C6-C967E03DA560}" presName="parTxOnlySpace" presStyleCnt="0"/>
      <dgm:spPr/>
    </dgm:pt>
    <dgm:pt modelId="{CDC0A61C-B175-4043-972C-7F2A2447DB4C}" type="pres">
      <dgm:prSet presAssocID="{0C49EF50-0910-4B55-AB40-D32898F598A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3DCEF95-9C4A-4B2F-A6FE-51ABBCC5A567}" srcId="{F248CE1C-C3CC-4A48-BE6B-1B51A7E1C09E}" destId="{0C49EF50-0910-4B55-AB40-D32898F598A4}" srcOrd="3" destOrd="0" parTransId="{51195A84-67C0-46AE-9021-87FE9192C5D1}" sibTransId="{F8B103EF-0050-4120-A6A7-646FB3463315}"/>
    <dgm:cxn modelId="{295FB1F8-740F-4E37-836C-FA801DA9F85D}" type="presOf" srcId="{F248CE1C-C3CC-4A48-BE6B-1B51A7E1C09E}" destId="{AD5F895B-4E5E-4D8F-B36C-329A6334884A}" srcOrd="0" destOrd="0" presId="urn:microsoft.com/office/officeart/2005/8/layout/chevron1"/>
    <dgm:cxn modelId="{84160008-4D76-4C2A-8890-B8F918BC07F9}" type="presOf" srcId="{0C49EF50-0910-4B55-AB40-D32898F598A4}" destId="{CDC0A61C-B175-4043-972C-7F2A2447DB4C}" srcOrd="0" destOrd="0" presId="urn:microsoft.com/office/officeart/2005/8/layout/chevron1"/>
    <dgm:cxn modelId="{D7EBB97F-F3B2-4B04-9688-31C57D94AD54}" srcId="{F248CE1C-C3CC-4A48-BE6B-1B51A7E1C09E}" destId="{ACDA42E9-D585-4F93-9C84-41472DDA84D9}" srcOrd="1" destOrd="0" parTransId="{559715B5-5DDE-4CB3-A75A-62AEC7CAEFFF}" sibTransId="{3E4A059C-EE7B-434A-9594-69D6AD8A03C2}"/>
    <dgm:cxn modelId="{85B23CC0-FE76-44FA-BA0E-3030E59239EB}" type="presOf" srcId="{25E9A7EC-C3A6-4ACA-AAD7-3EF60F912291}" destId="{BC5C9942-116C-40CF-8A3B-056CD2837B1B}" srcOrd="0" destOrd="0" presId="urn:microsoft.com/office/officeart/2005/8/layout/chevron1"/>
    <dgm:cxn modelId="{B5C3C102-77B8-4916-9A0D-81C85AFE1BF3}" srcId="{F248CE1C-C3CC-4A48-BE6B-1B51A7E1C09E}" destId="{25E9A7EC-C3A6-4ACA-AAD7-3EF60F912291}" srcOrd="0" destOrd="0" parTransId="{EE3F490F-335A-4FB2-A281-9B1AFA6014B9}" sibTransId="{672E50A5-4823-4BC1-A622-CC9DADB35A1B}"/>
    <dgm:cxn modelId="{F74997F6-3D20-4B4F-9778-DEF8D75691BD}" srcId="{F248CE1C-C3CC-4A48-BE6B-1B51A7E1C09E}" destId="{BF40764B-FCAA-44E7-AEBD-413F54A951B8}" srcOrd="2" destOrd="0" parTransId="{AD9B2DCC-90E3-461C-849D-48F6265E3C39}" sibTransId="{2124D726-1F75-4E9A-93C6-C967E03DA560}"/>
    <dgm:cxn modelId="{10C5F661-9EAC-4A2B-89F2-092B6749BE45}" type="presOf" srcId="{ACDA42E9-D585-4F93-9C84-41472DDA84D9}" destId="{A8BC982F-EE18-46A6-88BC-D5AA38B79CCD}" srcOrd="0" destOrd="0" presId="urn:microsoft.com/office/officeart/2005/8/layout/chevron1"/>
    <dgm:cxn modelId="{547AD5A1-596F-4B3C-BD44-C9143B206A35}" type="presOf" srcId="{BF40764B-FCAA-44E7-AEBD-413F54A951B8}" destId="{BED79BD0-53F0-4A81-9EFC-06B1FF127DC6}" srcOrd="0" destOrd="0" presId="urn:microsoft.com/office/officeart/2005/8/layout/chevron1"/>
    <dgm:cxn modelId="{592993E8-1147-41AA-BD5B-2B19727F0F20}" type="presParOf" srcId="{AD5F895B-4E5E-4D8F-B36C-329A6334884A}" destId="{BC5C9942-116C-40CF-8A3B-056CD2837B1B}" srcOrd="0" destOrd="0" presId="urn:microsoft.com/office/officeart/2005/8/layout/chevron1"/>
    <dgm:cxn modelId="{570FED6D-B03A-4571-B8C1-2CB0A48F75BC}" type="presParOf" srcId="{AD5F895B-4E5E-4D8F-B36C-329A6334884A}" destId="{9E9F1775-24F4-4D93-9E12-606CD14E06A0}" srcOrd="1" destOrd="0" presId="urn:microsoft.com/office/officeart/2005/8/layout/chevron1"/>
    <dgm:cxn modelId="{9CE9ABEB-1271-4175-A707-22C152262E42}" type="presParOf" srcId="{AD5F895B-4E5E-4D8F-B36C-329A6334884A}" destId="{A8BC982F-EE18-46A6-88BC-D5AA38B79CCD}" srcOrd="2" destOrd="0" presId="urn:microsoft.com/office/officeart/2005/8/layout/chevron1"/>
    <dgm:cxn modelId="{0CC32892-0AD6-4B03-9BFB-590F18A647A8}" type="presParOf" srcId="{AD5F895B-4E5E-4D8F-B36C-329A6334884A}" destId="{B339867F-F541-4962-9765-993313D9EC0C}" srcOrd="3" destOrd="0" presId="urn:microsoft.com/office/officeart/2005/8/layout/chevron1"/>
    <dgm:cxn modelId="{6CB9E3A1-9D72-465E-B049-85BA4783CB28}" type="presParOf" srcId="{AD5F895B-4E5E-4D8F-B36C-329A6334884A}" destId="{BED79BD0-53F0-4A81-9EFC-06B1FF127DC6}" srcOrd="4" destOrd="0" presId="urn:microsoft.com/office/officeart/2005/8/layout/chevron1"/>
    <dgm:cxn modelId="{9BB0704B-4E8B-4639-8CBD-5C606D67A7A9}" type="presParOf" srcId="{AD5F895B-4E5E-4D8F-B36C-329A6334884A}" destId="{DD23A732-B98A-4AED-8ED1-A9B29A0AC6FE}" srcOrd="5" destOrd="0" presId="urn:microsoft.com/office/officeart/2005/8/layout/chevron1"/>
    <dgm:cxn modelId="{FEF5A14C-1BDF-4F83-AD29-375A1D780BB1}" type="presParOf" srcId="{AD5F895B-4E5E-4D8F-B36C-329A6334884A}" destId="{CDC0A61C-B175-4043-972C-7F2A2447DB4C}" srcOrd="6" destOrd="0" presId="urn:microsoft.com/office/officeart/2005/8/layout/chevron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6FE5E81-2A51-4324-80B6-A5AB5C11AD10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54ABFC-CE0C-461F-867B-A6D4FB1A177F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5679789E-A543-4137-B254-3DF0A61D684D}" type="parTrans" cxnId="{94A0736D-CA06-4D27-B7B8-190DA793918C}">
      <dgm:prSet/>
      <dgm:spPr/>
      <dgm:t>
        <a:bodyPr/>
        <a:lstStyle/>
        <a:p>
          <a:endParaRPr lang="en-US" sz="1000"/>
        </a:p>
      </dgm:t>
    </dgm:pt>
    <dgm:pt modelId="{304D3771-19C9-4234-965D-1FFD701CDB8F}" type="sibTrans" cxnId="{94A0736D-CA06-4D27-B7B8-190DA793918C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22201600-2149-4982-9BAD-782B43CAC4C5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3701E1F5-2755-4FFC-BB78-71D3803B3BFF}" type="parTrans" cxnId="{CCCC0D69-E00A-462E-A388-C1ED85BE1B2C}">
      <dgm:prSet/>
      <dgm:spPr/>
      <dgm:t>
        <a:bodyPr/>
        <a:lstStyle/>
        <a:p>
          <a:endParaRPr lang="en-US" sz="1000"/>
        </a:p>
      </dgm:t>
    </dgm:pt>
    <dgm:pt modelId="{E8ACC2F6-0FCD-47D3-929F-CE039556568E}" type="sibTrans" cxnId="{CCCC0D69-E00A-462E-A388-C1ED85BE1B2C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AFCBB12A-754A-4BEC-BC2F-996DF62E0454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D4B3D5EE-71F6-4F9C-AF4A-A233541E897F}" type="parTrans" cxnId="{A034B576-8188-41A2-B83A-D07800ABDE34}">
      <dgm:prSet/>
      <dgm:spPr/>
      <dgm:t>
        <a:bodyPr/>
        <a:lstStyle/>
        <a:p>
          <a:endParaRPr lang="en-US" sz="1000"/>
        </a:p>
      </dgm:t>
    </dgm:pt>
    <dgm:pt modelId="{5CA755B2-0BC6-4498-9D1E-C885C5569691}" type="sibTrans" cxnId="{A034B576-8188-41A2-B83A-D07800ABDE34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5287942F-72E2-4FAB-A0EF-E37D89B2E498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A02E9B0E-CD34-46AB-83ED-363B9AE2971F}" type="parTrans" cxnId="{883C7CC0-4A72-465C-8A85-F79FDB57501E}">
      <dgm:prSet/>
      <dgm:spPr/>
      <dgm:t>
        <a:bodyPr/>
        <a:lstStyle/>
        <a:p>
          <a:endParaRPr lang="en-US" sz="1000"/>
        </a:p>
      </dgm:t>
    </dgm:pt>
    <dgm:pt modelId="{C9EB1EE8-AE5C-4E27-99F6-B0766DC3A590}" type="sibTrans" cxnId="{883C7CC0-4A72-465C-8A85-F79FDB57501E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74A32E8C-0A99-4A60-A2C3-8C5EC9109DD1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AB9D74A9-A5D3-43A7-B8B5-E0A5A7BBF795}" type="parTrans" cxnId="{87765303-D2F4-4629-A757-20E22FC62E29}">
      <dgm:prSet/>
      <dgm:spPr/>
      <dgm:t>
        <a:bodyPr/>
        <a:lstStyle/>
        <a:p>
          <a:endParaRPr lang="en-US" sz="1000"/>
        </a:p>
      </dgm:t>
    </dgm:pt>
    <dgm:pt modelId="{6EFEE4B1-D6A7-4BF5-9FB8-84B167261E37}" type="sibTrans" cxnId="{87765303-D2F4-4629-A757-20E22FC62E29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B2943444-20FE-4A5E-9D04-C6F468586AD1}" type="pres">
      <dgm:prSet presAssocID="{B6FE5E81-2A51-4324-80B6-A5AB5C11AD1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4426547-4A8E-4DF1-BA2A-A31D6262944D}" type="pres">
      <dgm:prSet presAssocID="{3E54ABFC-CE0C-461F-867B-A6D4FB1A177F}" presName="dummy" presStyleCnt="0"/>
      <dgm:spPr/>
    </dgm:pt>
    <dgm:pt modelId="{CC247863-F543-4F5D-9B09-F3E01513F5D9}" type="pres">
      <dgm:prSet presAssocID="{3E54ABFC-CE0C-461F-867B-A6D4FB1A177F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90B775-B06B-4623-834D-7EDAA41DDC27}" type="pres">
      <dgm:prSet presAssocID="{304D3771-19C9-4234-965D-1FFD701CDB8F}" presName="sibTrans" presStyleLbl="node1" presStyleIdx="0" presStyleCnt="5"/>
      <dgm:spPr/>
      <dgm:t>
        <a:bodyPr/>
        <a:lstStyle/>
        <a:p>
          <a:endParaRPr lang="en-US"/>
        </a:p>
      </dgm:t>
    </dgm:pt>
    <dgm:pt modelId="{05D843B2-19C6-4C25-A769-A629B4DF3BF9}" type="pres">
      <dgm:prSet presAssocID="{22201600-2149-4982-9BAD-782B43CAC4C5}" presName="dummy" presStyleCnt="0"/>
      <dgm:spPr/>
    </dgm:pt>
    <dgm:pt modelId="{D0F61FB0-2439-4647-94C4-06472B4D2F21}" type="pres">
      <dgm:prSet presAssocID="{22201600-2149-4982-9BAD-782B43CAC4C5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AEBAF3-24EA-4776-AE22-8BE54CAD9A98}" type="pres">
      <dgm:prSet presAssocID="{E8ACC2F6-0FCD-47D3-929F-CE039556568E}" presName="sibTrans" presStyleLbl="node1" presStyleIdx="1" presStyleCnt="5"/>
      <dgm:spPr/>
      <dgm:t>
        <a:bodyPr/>
        <a:lstStyle/>
        <a:p>
          <a:endParaRPr lang="en-US"/>
        </a:p>
      </dgm:t>
    </dgm:pt>
    <dgm:pt modelId="{56BCAF39-3464-47B3-8541-20959DECF190}" type="pres">
      <dgm:prSet presAssocID="{AFCBB12A-754A-4BEC-BC2F-996DF62E0454}" presName="dummy" presStyleCnt="0"/>
      <dgm:spPr/>
    </dgm:pt>
    <dgm:pt modelId="{8CD66347-047A-4F76-8203-DED28CC9436D}" type="pres">
      <dgm:prSet presAssocID="{AFCBB12A-754A-4BEC-BC2F-996DF62E0454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140AA6-55BB-4DCD-B714-FA093B83E1D3}" type="pres">
      <dgm:prSet presAssocID="{5CA755B2-0BC6-4498-9D1E-C885C5569691}" presName="sibTrans" presStyleLbl="node1" presStyleIdx="2" presStyleCnt="5"/>
      <dgm:spPr/>
      <dgm:t>
        <a:bodyPr/>
        <a:lstStyle/>
        <a:p>
          <a:endParaRPr lang="en-US"/>
        </a:p>
      </dgm:t>
    </dgm:pt>
    <dgm:pt modelId="{09C14AE8-D56F-41FB-B144-395C9A92839A}" type="pres">
      <dgm:prSet presAssocID="{5287942F-72E2-4FAB-A0EF-E37D89B2E498}" presName="dummy" presStyleCnt="0"/>
      <dgm:spPr/>
    </dgm:pt>
    <dgm:pt modelId="{3DB3665E-5FCA-42C4-B5D1-7C19CBC202D0}" type="pres">
      <dgm:prSet presAssocID="{5287942F-72E2-4FAB-A0EF-E37D89B2E498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81F08A-AD73-4846-84F1-FC703096A79B}" type="pres">
      <dgm:prSet presAssocID="{C9EB1EE8-AE5C-4E27-99F6-B0766DC3A590}" presName="sibTrans" presStyleLbl="node1" presStyleIdx="3" presStyleCnt="5"/>
      <dgm:spPr/>
      <dgm:t>
        <a:bodyPr/>
        <a:lstStyle/>
        <a:p>
          <a:endParaRPr lang="en-US"/>
        </a:p>
      </dgm:t>
    </dgm:pt>
    <dgm:pt modelId="{9E5F341E-52EE-4E56-8EE9-9018797EB883}" type="pres">
      <dgm:prSet presAssocID="{74A32E8C-0A99-4A60-A2C3-8C5EC9109DD1}" presName="dummy" presStyleCnt="0"/>
      <dgm:spPr/>
    </dgm:pt>
    <dgm:pt modelId="{61D2E88C-B11A-47EC-8680-482093A159BE}" type="pres">
      <dgm:prSet presAssocID="{74A32E8C-0A99-4A60-A2C3-8C5EC9109DD1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60E834-9022-45EA-A07E-2DF7BD0D3CF4}" type="pres">
      <dgm:prSet presAssocID="{6EFEE4B1-D6A7-4BF5-9FB8-84B167261E37}" presName="sibTrans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FA02E3A9-7987-4051-96D6-80E76883FE3F}" type="presOf" srcId="{3E54ABFC-CE0C-461F-867B-A6D4FB1A177F}" destId="{CC247863-F543-4F5D-9B09-F3E01513F5D9}" srcOrd="0" destOrd="0" presId="urn:microsoft.com/office/officeart/2005/8/layout/cycle1"/>
    <dgm:cxn modelId="{76C24635-F089-4DF7-AEC0-DC475921B174}" type="presOf" srcId="{304D3771-19C9-4234-965D-1FFD701CDB8F}" destId="{1A90B775-B06B-4623-834D-7EDAA41DDC27}" srcOrd="0" destOrd="0" presId="urn:microsoft.com/office/officeart/2005/8/layout/cycle1"/>
    <dgm:cxn modelId="{87765303-D2F4-4629-A757-20E22FC62E29}" srcId="{B6FE5E81-2A51-4324-80B6-A5AB5C11AD10}" destId="{74A32E8C-0A99-4A60-A2C3-8C5EC9109DD1}" srcOrd="4" destOrd="0" parTransId="{AB9D74A9-A5D3-43A7-B8B5-E0A5A7BBF795}" sibTransId="{6EFEE4B1-D6A7-4BF5-9FB8-84B167261E37}"/>
    <dgm:cxn modelId="{BC5EA24F-781D-4F38-85AD-CBE00D7404E6}" type="presOf" srcId="{C9EB1EE8-AE5C-4E27-99F6-B0766DC3A590}" destId="{0181F08A-AD73-4846-84F1-FC703096A79B}" srcOrd="0" destOrd="0" presId="urn:microsoft.com/office/officeart/2005/8/layout/cycle1"/>
    <dgm:cxn modelId="{72880D8F-A2AB-488F-8760-A07D934AA22E}" type="presOf" srcId="{22201600-2149-4982-9BAD-782B43CAC4C5}" destId="{D0F61FB0-2439-4647-94C4-06472B4D2F21}" srcOrd="0" destOrd="0" presId="urn:microsoft.com/office/officeart/2005/8/layout/cycle1"/>
    <dgm:cxn modelId="{70331183-115A-4FAB-9524-99729C99F623}" type="presOf" srcId="{5287942F-72E2-4FAB-A0EF-E37D89B2E498}" destId="{3DB3665E-5FCA-42C4-B5D1-7C19CBC202D0}" srcOrd="0" destOrd="0" presId="urn:microsoft.com/office/officeart/2005/8/layout/cycle1"/>
    <dgm:cxn modelId="{B0DF7924-3180-4BB5-81FA-0F5D1486110D}" type="presOf" srcId="{6EFEE4B1-D6A7-4BF5-9FB8-84B167261E37}" destId="{9D60E834-9022-45EA-A07E-2DF7BD0D3CF4}" srcOrd="0" destOrd="0" presId="urn:microsoft.com/office/officeart/2005/8/layout/cycle1"/>
    <dgm:cxn modelId="{E9EF9C9B-6F9A-4260-B339-A0EEC432214E}" type="presOf" srcId="{B6FE5E81-2A51-4324-80B6-A5AB5C11AD10}" destId="{B2943444-20FE-4A5E-9D04-C6F468586AD1}" srcOrd="0" destOrd="0" presId="urn:microsoft.com/office/officeart/2005/8/layout/cycle1"/>
    <dgm:cxn modelId="{F2C38D74-03C9-4941-9F94-34B7A8266844}" type="presOf" srcId="{E8ACC2F6-0FCD-47D3-929F-CE039556568E}" destId="{0DAEBAF3-24EA-4776-AE22-8BE54CAD9A98}" srcOrd="0" destOrd="0" presId="urn:microsoft.com/office/officeart/2005/8/layout/cycle1"/>
    <dgm:cxn modelId="{4063445D-FB48-4C83-8C1B-C7DDCFE058A9}" type="presOf" srcId="{AFCBB12A-754A-4BEC-BC2F-996DF62E0454}" destId="{8CD66347-047A-4F76-8203-DED28CC9436D}" srcOrd="0" destOrd="0" presId="urn:microsoft.com/office/officeart/2005/8/layout/cycle1"/>
    <dgm:cxn modelId="{A034B576-8188-41A2-B83A-D07800ABDE34}" srcId="{B6FE5E81-2A51-4324-80B6-A5AB5C11AD10}" destId="{AFCBB12A-754A-4BEC-BC2F-996DF62E0454}" srcOrd="2" destOrd="0" parTransId="{D4B3D5EE-71F6-4F9C-AF4A-A233541E897F}" sibTransId="{5CA755B2-0BC6-4498-9D1E-C885C5569691}"/>
    <dgm:cxn modelId="{1672E51A-9864-4ABE-B9BF-1D5F42458565}" type="presOf" srcId="{74A32E8C-0A99-4A60-A2C3-8C5EC9109DD1}" destId="{61D2E88C-B11A-47EC-8680-482093A159BE}" srcOrd="0" destOrd="0" presId="urn:microsoft.com/office/officeart/2005/8/layout/cycle1"/>
    <dgm:cxn modelId="{75194508-7608-44D5-B471-112678F374C5}" type="presOf" srcId="{5CA755B2-0BC6-4498-9D1E-C885C5569691}" destId="{88140AA6-55BB-4DCD-B714-FA093B83E1D3}" srcOrd="0" destOrd="0" presId="urn:microsoft.com/office/officeart/2005/8/layout/cycle1"/>
    <dgm:cxn modelId="{94A0736D-CA06-4D27-B7B8-190DA793918C}" srcId="{B6FE5E81-2A51-4324-80B6-A5AB5C11AD10}" destId="{3E54ABFC-CE0C-461F-867B-A6D4FB1A177F}" srcOrd="0" destOrd="0" parTransId="{5679789E-A543-4137-B254-3DF0A61D684D}" sibTransId="{304D3771-19C9-4234-965D-1FFD701CDB8F}"/>
    <dgm:cxn modelId="{CCCC0D69-E00A-462E-A388-C1ED85BE1B2C}" srcId="{B6FE5E81-2A51-4324-80B6-A5AB5C11AD10}" destId="{22201600-2149-4982-9BAD-782B43CAC4C5}" srcOrd="1" destOrd="0" parTransId="{3701E1F5-2755-4FFC-BB78-71D3803B3BFF}" sibTransId="{E8ACC2F6-0FCD-47D3-929F-CE039556568E}"/>
    <dgm:cxn modelId="{883C7CC0-4A72-465C-8A85-F79FDB57501E}" srcId="{B6FE5E81-2A51-4324-80B6-A5AB5C11AD10}" destId="{5287942F-72E2-4FAB-A0EF-E37D89B2E498}" srcOrd="3" destOrd="0" parTransId="{A02E9B0E-CD34-46AB-83ED-363B9AE2971F}" sibTransId="{C9EB1EE8-AE5C-4E27-99F6-B0766DC3A590}"/>
    <dgm:cxn modelId="{D4DE865C-BF80-498E-9DF7-FA6DC697C84D}" type="presParOf" srcId="{B2943444-20FE-4A5E-9D04-C6F468586AD1}" destId="{C4426547-4A8E-4DF1-BA2A-A31D6262944D}" srcOrd="0" destOrd="0" presId="urn:microsoft.com/office/officeart/2005/8/layout/cycle1"/>
    <dgm:cxn modelId="{0D260E09-03F6-4415-A115-562B683863E6}" type="presParOf" srcId="{B2943444-20FE-4A5E-9D04-C6F468586AD1}" destId="{CC247863-F543-4F5D-9B09-F3E01513F5D9}" srcOrd="1" destOrd="0" presId="urn:microsoft.com/office/officeart/2005/8/layout/cycle1"/>
    <dgm:cxn modelId="{65B0EED1-35B5-4E6B-9113-2D8A6A700A2C}" type="presParOf" srcId="{B2943444-20FE-4A5E-9D04-C6F468586AD1}" destId="{1A90B775-B06B-4623-834D-7EDAA41DDC27}" srcOrd="2" destOrd="0" presId="urn:microsoft.com/office/officeart/2005/8/layout/cycle1"/>
    <dgm:cxn modelId="{D09C6875-E6A8-4E78-9804-864DF15D9189}" type="presParOf" srcId="{B2943444-20FE-4A5E-9D04-C6F468586AD1}" destId="{05D843B2-19C6-4C25-A769-A629B4DF3BF9}" srcOrd="3" destOrd="0" presId="urn:microsoft.com/office/officeart/2005/8/layout/cycle1"/>
    <dgm:cxn modelId="{9A790196-8DC6-403C-9E23-4EF3FA28263B}" type="presParOf" srcId="{B2943444-20FE-4A5E-9D04-C6F468586AD1}" destId="{D0F61FB0-2439-4647-94C4-06472B4D2F21}" srcOrd="4" destOrd="0" presId="urn:microsoft.com/office/officeart/2005/8/layout/cycle1"/>
    <dgm:cxn modelId="{2D5FE236-3885-4CBD-AE1E-E38CEEA7A29A}" type="presParOf" srcId="{B2943444-20FE-4A5E-9D04-C6F468586AD1}" destId="{0DAEBAF3-24EA-4776-AE22-8BE54CAD9A98}" srcOrd="5" destOrd="0" presId="urn:microsoft.com/office/officeart/2005/8/layout/cycle1"/>
    <dgm:cxn modelId="{E0C9898A-7920-4065-B25C-200E88B6499F}" type="presParOf" srcId="{B2943444-20FE-4A5E-9D04-C6F468586AD1}" destId="{56BCAF39-3464-47B3-8541-20959DECF190}" srcOrd="6" destOrd="0" presId="urn:microsoft.com/office/officeart/2005/8/layout/cycle1"/>
    <dgm:cxn modelId="{FB1ECA64-DE02-4FCE-83A0-F2F78F5C4CC6}" type="presParOf" srcId="{B2943444-20FE-4A5E-9D04-C6F468586AD1}" destId="{8CD66347-047A-4F76-8203-DED28CC9436D}" srcOrd="7" destOrd="0" presId="urn:microsoft.com/office/officeart/2005/8/layout/cycle1"/>
    <dgm:cxn modelId="{BF896A8A-6949-42EC-82F3-F40D51AD63AB}" type="presParOf" srcId="{B2943444-20FE-4A5E-9D04-C6F468586AD1}" destId="{88140AA6-55BB-4DCD-B714-FA093B83E1D3}" srcOrd="8" destOrd="0" presId="urn:microsoft.com/office/officeart/2005/8/layout/cycle1"/>
    <dgm:cxn modelId="{5641D906-0B36-44D8-A741-3B77D422A73A}" type="presParOf" srcId="{B2943444-20FE-4A5E-9D04-C6F468586AD1}" destId="{09C14AE8-D56F-41FB-B144-395C9A92839A}" srcOrd="9" destOrd="0" presId="urn:microsoft.com/office/officeart/2005/8/layout/cycle1"/>
    <dgm:cxn modelId="{1C54A11A-54BA-4F9C-B088-88421759DEF5}" type="presParOf" srcId="{B2943444-20FE-4A5E-9D04-C6F468586AD1}" destId="{3DB3665E-5FCA-42C4-B5D1-7C19CBC202D0}" srcOrd="10" destOrd="0" presId="urn:microsoft.com/office/officeart/2005/8/layout/cycle1"/>
    <dgm:cxn modelId="{6AB28796-4F4C-4E71-A0B6-22FF08148077}" type="presParOf" srcId="{B2943444-20FE-4A5E-9D04-C6F468586AD1}" destId="{0181F08A-AD73-4846-84F1-FC703096A79B}" srcOrd="11" destOrd="0" presId="urn:microsoft.com/office/officeart/2005/8/layout/cycle1"/>
    <dgm:cxn modelId="{59358E93-3D8D-4B95-BEDE-981D61C93FB9}" type="presParOf" srcId="{B2943444-20FE-4A5E-9D04-C6F468586AD1}" destId="{9E5F341E-52EE-4E56-8EE9-9018797EB883}" srcOrd="12" destOrd="0" presId="urn:microsoft.com/office/officeart/2005/8/layout/cycle1"/>
    <dgm:cxn modelId="{0797BA16-C61E-4840-B180-F9B066C8A520}" type="presParOf" srcId="{B2943444-20FE-4A5E-9D04-C6F468586AD1}" destId="{61D2E88C-B11A-47EC-8680-482093A159BE}" srcOrd="13" destOrd="0" presId="urn:microsoft.com/office/officeart/2005/8/layout/cycle1"/>
    <dgm:cxn modelId="{5F15FFBB-B8BB-4138-AFA1-8E27862769F5}" type="presParOf" srcId="{B2943444-20FE-4A5E-9D04-C6F468586AD1}" destId="{9D60E834-9022-45EA-A07E-2DF7BD0D3CF4}" srcOrd="14" destOrd="0" presId="urn:microsoft.com/office/officeart/2005/8/layout/cycle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0773CC8-09CA-4085-8E6D-B18D92B67B2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50169A-2ABB-4878-9F16-B54E9E2C44C0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34D4D858-1A4F-4E33-B00E-8394EDD8CC35}" type="parTrans" cxnId="{08989004-8CC2-4743-9B2C-318CBD1CAE82}">
      <dgm:prSet/>
      <dgm:spPr/>
      <dgm:t>
        <a:bodyPr/>
        <a:lstStyle/>
        <a:p>
          <a:endParaRPr lang="en-US" sz="2000"/>
        </a:p>
      </dgm:t>
    </dgm:pt>
    <dgm:pt modelId="{F610B140-7EC4-4782-8B8D-316B950DEA8B}" type="sibTrans" cxnId="{08989004-8CC2-4743-9B2C-318CBD1CAE82}">
      <dgm:prSet/>
      <dgm:spPr/>
      <dgm:t>
        <a:bodyPr/>
        <a:lstStyle/>
        <a:p>
          <a:endParaRPr lang="en-US" sz="2000"/>
        </a:p>
      </dgm:t>
    </dgm:pt>
    <dgm:pt modelId="{096F4A4E-75C8-4281-81D2-6A8FC71F3FF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78EDBD64-C74A-4ACA-A930-540DF5F25166}" type="parTrans" cxnId="{738593EF-31A0-4734-AD3F-FD1D36043A45}">
      <dgm:prSet/>
      <dgm:spPr/>
      <dgm:t>
        <a:bodyPr/>
        <a:lstStyle/>
        <a:p>
          <a:endParaRPr lang="en-US" sz="2000"/>
        </a:p>
      </dgm:t>
    </dgm:pt>
    <dgm:pt modelId="{3B2ED81C-043D-4EE4-A837-DB76B44CB728}" type="sibTrans" cxnId="{738593EF-31A0-4734-AD3F-FD1D36043A45}">
      <dgm:prSet/>
      <dgm:spPr/>
      <dgm:t>
        <a:bodyPr/>
        <a:lstStyle/>
        <a:p>
          <a:endParaRPr lang="en-US" sz="2000"/>
        </a:p>
      </dgm:t>
    </dgm:pt>
    <dgm:pt modelId="{7C6EFBA3-0A60-4EF4-9FFD-8CEED98BF7B1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E5AF1EBD-A08A-46FB-B008-1DD3B76CDB26}" type="parTrans" cxnId="{28AFBF96-6F48-48B6-B9C6-155B8E2756D8}">
      <dgm:prSet/>
      <dgm:spPr/>
      <dgm:t>
        <a:bodyPr/>
        <a:lstStyle/>
        <a:p>
          <a:endParaRPr lang="en-US" sz="2000"/>
        </a:p>
      </dgm:t>
    </dgm:pt>
    <dgm:pt modelId="{34A6C5E4-E6DF-4FAD-BBB4-12CC1180F2BC}" type="sibTrans" cxnId="{28AFBF96-6F48-48B6-B9C6-155B8E2756D8}">
      <dgm:prSet/>
      <dgm:spPr/>
      <dgm:t>
        <a:bodyPr/>
        <a:lstStyle/>
        <a:p>
          <a:endParaRPr lang="en-US" sz="2000"/>
        </a:p>
      </dgm:t>
    </dgm:pt>
    <dgm:pt modelId="{4B656045-465D-4EA8-9920-E9566C5A8AD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AC33368D-6227-4749-9410-962FCCCC52E6}" type="parTrans" cxnId="{4E0314E6-0806-4B8C-A46B-45FCECD557A3}">
      <dgm:prSet/>
      <dgm:spPr/>
      <dgm:t>
        <a:bodyPr/>
        <a:lstStyle/>
        <a:p>
          <a:endParaRPr lang="en-US" sz="2000"/>
        </a:p>
      </dgm:t>
    </dgm:pt>
    <dgm:pt modelId="{5ACB3C51-A95F-4285-A1E3-AB4065177EFD}" type="sibTrans" cxnId="{4E0314E6-0806-4B8C-A46B-45FCECD557A3}">
      <dgm:prSet/>
      <dgm:spPr/>
      <dgm:t>
        <a:bodyPr/>
        <a:lstStyle/>
        <a:p>
          <a:endParaRPr lang="en-US" sz="2000"/>
        </a:p>
      </dgm:t>
    </dgm:pt>
    <dgm:pt modelId="{266D5A1E-0A06-4B95-B8DA-3881E7DAB66C}" type="asst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AA4F9179-2AE0-4BD1-9F87-A7D9D333EFB2}" type="sibTrans" cxnId="{A8B60F4E-0D87-4DFE-A709-3880F543ED38}">
      <dgm:prSet/>
      <dgm:spPr/>
      <dgm:t>
        <a:bodyPr/>
        <a:lstStyle/>
        <a:p>
          <a:endParaRPr lang="en-US" sz="2000"/>
        </a:p>
      </dgm:t>
    </dgm:pt>
    <dgm:pt modelId="{E66DFDF3-7E18-4915-BF81-51297B55E95B}" type="parTrans" cxnId="{A8B60F4E-0D87-4DFE-A709-3880F543ED38}">
      <dgm:prSet/>
      <dgm:spPr/>
      <dgm:t>
        <a:bodyPr/>
        <a:lstStyle/>
        <a:p>
          <a:endParaRPr lang="en-US" sz="2000"/>
        </a:p>
      </dgm:t>
    </dgm:pt>
    <dgm:pt modelId="{DEA39738-3A39-41E2-B26A-2DD5F3B6480B}" type="asst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9509A1F6-FF7E-40C1-BC8F-B82EB487C1CD}" type="parTrans" cxnId="{3DBB870D-9F6F-417A-8F2D-CAC2286247EF}">
      <dgm:prSet/>
      <dgm:spPr/>
      <dgm:t>
        <a:bodyPr/>
        <a:lstStyle/>
        <a:p>
          <a:endParaRPr lang="en-US"/>
        </a:p>
      </dgm:t>
    </dgm:pt>
    <dgm:pt modelId="{80790A96-1E05-48D5-96B6-BF120C30E009}" type="sibTrans" cxnId="{3DBB870D-9F6F-417A-8F2D-CAC2286247EF}">
      <dgm:prSet/>
      <dgm:spPr/>
      <dgm:t>
        <a:bodyPr/>
        <a:lstStyle/>
        <a:p>
          <a:endParaRPr lang="en-US"/>
        </a:p>
      </dgm:t>
    </dgm:pt>
    <dgm:pt modelId="{4BB32C7B-3D77-422C-9DDF-BB0E6827A736}" type="pres">
      <dgm:prSet presAssocID="{00773CC8-09CA-4085-8E6D-B18D92B67B2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6967F0-485F-4052-9DD2-52CAEA014166}" type="pres">
      <dgm:prSet presAssocID="{DC50169A-2ABB-4878-9F16-B54E9E2C44C0}" presName="hierRoot1" presStyleCnt="0">
        <dgm:presLayoutVars>
          <dgm:hierBranch val="init"/>
        </dgm:presLayoutVars>
      </dgm:prSet>
      <dgm:spPr/>
    </dgm:pt>
    <dgm:pt modelId="{F316F681-BCF2-4340-82EE-05DCEF2705B6}" type="pres">
      <dgm:prSet presAssocID="{DC50169A-2ABB-4878-9F16-B54E9E2C44C0}" presName="rootComposite1" presStyleCnt="0"/>
      <dgm:spPr/>
    </dgm:pt>
    <dgm:pt modelId="{D9C0FA03-76D5-40F2-95B1-6F2C9556E68E}" type="pres">
      <dgm:prSet presAssocID="{DC50169A-2ABB-4878-9F16-B54E9E2C44C0}" presName="rootText1" presStyleLbl="node0" presStyleIdx="0" presStyleCnt="1" custLinFactNeighborY="-2475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3E13A4-744E-4D64-9DBD-CD4BAE9F7D34}" type="pres">
      <dgm:prSet presAssocID="{DC50169A-2ABB-4878-9F16-B54E9E2C44C0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3DF5C0C-631A-4F50-B8B7-803D8AFEBE5B}" type="pres">
      <dgm:prSet presAssocID="{DC50169A-2ABB-4878-9F16-B54E9E2C44C0}" presName="hierChild2" presStyleCnt="0"/>
      <dgm:spPr/>
    </dgm:pt>
    <dgm:pt modelId="{7D96C13E-2707-428F-B118-6DCC0B77078C}" type="pres">
      <dgm:prSet presAssocID="{78EDBD64-C74A-4ACA-A930-540DF5F25166}" presName="Name37" presStyleLbl="parChTrans1D2" presStyleIdx="0" presStyleCnt="5"/>
      <dgm:spPr/>
      <dgm:t>
        <a:bodyPr/>
        <a:lstStyle/>
        <a:p>
          <a:endParaRPr lang="en-US"/>
        </a:p>
      </dgm:t>
    </dgm:pt>
    <dgm:pt modelId="{DB0C4222-3998-480E-A2AE-4EB28ABFC5C0}" type="pres">
      <dgm:prSet presAssocID="{096F4A4E-75C8-4281-81D2-6A8FC71F3FFC}" presName="hierRoot2" presStyleCnt="0">
        <dgm:presLayoutVars>
          <dgm:hierBranch val="init"/>
        </dgm:presLayoutVars>
      </dgm:prSet>
      <dgm:spPr/>
    </dgm:pt>
    <dgm:pt modelId="{974BF667-7DD7-4C7D-A20F-A18BB8BAFE16}" type="pres">
      <dgm:prSet presAssocID="{096F4A4E-75C8-4281-81D2-6A8FC71F3FFC}" presName="rootComposite" presStyleCnt="0"/>
      <dgm:spPr/>
    </dgm:pt>
    <dgm:pt modelId="{5DE38675-43BE-453E-8545-E88849F68611}" type="pres">
      <dgm:prSet presAssocID="{096F4A4E-75C8-4281-81D2-6A8FC71F3FFC}" presName="rootText" presStyleLbl="node2" presStyleIdx="0" presStyleCnt="3" custLinFactNeighborY="292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83C0B0-A892-45D7-A523-453329B18877}" type="pres">
      <dgm:prSet presAssocID="{096F4A4E-75C8-4281-81D2-6A8FC71F3FFC}" presName="rootConnector" presStyleLbl="node2" presStyleIdx="0" presStyleCnt="3"/>
      <dgm:spPr/>
      <dgm:t>
        <a:bodyPr/>
        <a:lstStyle/>
        <a:p>
          <a:endParaRPr lang="en-US"/>
        </a:p>
      </dgm:t>
    </dgm:pt>
    <dgm:pt modelId="{D10B0E18-8BE6-453F-878B-C014D5E7AC0F}" type="pres">
      <dgm:prSet presAssocID="{096F4A4E-75C8-4281-81D2-6A8FC71F3FFC}" presName="hierChild4" presStyleCnt="0"/>
      <dgm:spPr/>
    </dgm:pt>
    <dgm:pt modelId="{8E21455B-04DD-4FA4-8B58-613641FAE959}" type="pres">
      <dgm:prSet presAssocID="{096F4A4E-75C8-4281-81D2-6A8FC71F3FFC}" presName="hierChild5" presStyleCnt="0"/>
      <dgm:spPr/>
    </dgm:pt>
    <dgm:pt modelId="{49E9745E-2F3D-4D56-B9DA-4535B5A591AA}" type="pres">
      <dgm:prSet presAssocID="{E5AF1EBD-A08A-46FB-B008-1DD3B76CDB26}" presName="Name37" presStyleLbl="parChTrans1D2" presStyleIdx="1" presStyleCnt="5"/>
      <dgm:spPr/>
      <dgm:t>
        <a:bodyPr/>
        <a:lstStyle/>
        <a:p>
          <a:endParaRPr lang="en-US"/>
        </a:p>
      </dgm:t>
    </dgm:pt>
    <dgm:pt modelId="{6E297606-5FE5-42BC-B95F-4CD760278300}" type="pres">
      <dgm:prSet presAssocID="{7C6EFBA3-0A60-4EF4-9FFD-8CEED98BF7B1}" presName="hierRoot2" presStyleCnt="0">
        <dgm:presLayoutVars>
          <dgm:hierBranch val="init"/>
        </dgm:presLayoutVars>
      </dgm:prSet>
      <dgm:spPr/>
    </dgm:pt>
    <dgm:pt modelId="{B60CC750-84B4-495E-AECF-31BE4E8A1CC0}" type="pres">
      <dgm:prSet presAssocID="{7C6EFBA3-0A60-4EF4-9FFD-8CEED98BF7B1}" presName="rootComposite" presStyleCnt="0"/>
      <dgm:spPr/>
    </dgm:pt>
    <dgm:pt modelId="{5B0089F3-5752-4265-B1AF-A449E47C23C7}" type="pres">
      <dgm:prSet presAssocID="{7C6EFBA3-0A60-4EF4-9FFD-8CEED98BF7B1}" presName="rootText" presStyleLbl="node2" presStyleIdx="1" presStyleCnt="3" custLinFactNeighborY="3068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AE0AB6-FA4C-4914-A4C9-10F1D0C23870}" type="pres">
      <dgm:prSet presAssocID="{7C6EFBA3-0A60-4EF4-9FFD-8CEED98BF7B1}" presName="rootConnector" presStyleLbl="node2" presStyleIdx="1" presStyleCnt="3"/>
      <dgm:spPr/>
      <dgm:t>
        <a:bodyPr/>
        <a:lstStyle/>
        <a:p>
          <a:endParaRPr lang="en-US"/>
        </a:p>
      </dgm:t>
    </dgm:pt>
    <dgm:pt modelId="{D978146F-D644-4D9B-BECF-004407518B71}" type="pres">
      <dgm:prSet presAssocID="{7C6EFBA3-0A60-4EF4-9FFD-8CEED98BF7B1}" presName="hierChild4" presStyleCnt="0"/>
      <dgm:spPr/>
    </dgm:pt>
    <dgm:pt modelId="{E7BCFB92-2698-49D3-8DCD-3F1DF6A080F5}" type="pres">
      <dgm:prSet presAssocID="{7C6EFBA3-0A60-4EF4-9FFD-8CEED98BF7B1}" presName="hierChild5" presStyleCnt="0"/>
      <dgm:spPr/>
    </dgm:pt>
    <dgm:pt modelId="{53D9A050-9FAE-478E-AA35-67D5FA5D930E}" type="pres">
      <dgm:prSet presAssocID="{AC33368D-6227-4749-9410-962FCCCC52E6}" presName="Name37" presStyleLbl="parChTrans1D2" presStyleIdx="2" presStyleCnt="5"/>
      <dgm:spPr/>
      <dgm:t>
        <a:bodyPr/>
        <a:lstStyle/>
        <a:p>
          <a:endParaRPr lang="en-US"/>
        </a:p>
      </dgm:t>
    </dgm:pt>
    <dgm:pt modelId="{E29C6995-0524-4E30-957E-7FB1A561608A}" type="pres">
      <dgm:prSet presAssocID="{4B656045-465D-4EA8-9920-E9566C5A8ADC}" presName="hierRoot2" presStyleCnt="0">
        <dgm:presLayoutVars>
          <dgm:hierBranch val="init"/>
        </dgm:presLayoutVars>
      </dgm:prSet>
      <dgm:spPr/>
    </dgm:pt>
    <dgm:pt modelId="{09EBF640-5CF9-422A-8C6D-8759A53DE615}" type="pres">
      <dgm:prSet presAssocID="{4B656045-465D-4EA8-9920-E9566C5A8ADC}" presName="rootComposite" presStyleCnt="0"/>
      <dgm:spPr/>
    </dgm:pt>
    <dgm:pt modelId="{4615F5D6-2A07-432D-BA27-0C1F8B10C9C1}" type="pres">
      <dgm:prSet presAssocID="{4B656045-465D-4EA8-9920-E9566C5A8ADC}" presName="rootText" presStyleLbl="node2" presStyleIdx="2" presStyleCnt="3" custLinFactNeighborY="292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1BE362-50F9-49E9-B55E-0893E2F887B3}" type="pres">
      <dgm:prSet presAssocID="{4B656045-465D-4EA8-9920-E9566C5A8ADC}" presName="rootConnector" presStyleLbl="node2" presStyleIdx="2" presStyleCnt="3"/>
      <dgm:spPr/>
      <dgm:t>
        <a:bodyPr/>
        <a:lstStyle/>
        <a:p>
          <a:endParaRPr lang="en-US"/>
        </a:p>
      </dgm:t>
    </dgm:pt>
    <dgm:pt modelId="{708FB830-58C6-4E0B-89B0-2BF1230F42B0}" type="pres">
      <dgm:prSet presAssocID="{4B656045-465D-4EA8-9920-E9566C5A8ADC}" presName="hierChild4" presStyleCnt="0"/>
      <dgm:spPr/>
    </dgm:pt>
    <dgm:pt modelId="{25ED43D7-D5DC-44A7-9C07-EBBB8F38A127}" type="pres">
      <dgm:prSet presAssocID="{4B656045-465D-4EA8-9920-E9566C5A8ADC}" presName="hierChild5" presStyleCnt="0"/>
      <dgm:spPr/>
    </dgm:pt>
    <dgm:pt modelId="{1500B49F-DE63-4FBB-8D51-E6AA1327C7E1}" type="pres">
      <dgm:prSet presAssocID="{DC50169A-2ABB-4878-9F16-B54E9E2C44C0}" presName="hierChild3" presStyleCnt="0"/>
      <dgm:spPr/>
    </dgm:pt>
    <dgm:pt modelId="{D7B13DD1-FBF2-46B3-93B9-78AC3429DCC2}" type="pres">
      <dgm:prSet presAssocID="{E66DFDF3-7E18-4915-BF81-51297B55E95B}" presName="Name111" presStyleLbl="parChTrans1D2" presStyleIdx="3" presStyleCnt="5"/>
      <dgm:spPr/>
      <dgm:t>
        <a:bodyPr/>
        <a:lstStyle/>
        <a:p>
          <a:endParaRPr lang="en-US"/>
        </a:p>
      </dgm:t>
    </dgm:pt>
    <dgm:pt modelId="{0157A4BC-B385-448E-9E78-0C381DA6F679}" type="pres">
      <dgm:prSet presAssocID="{266D5A1E-0A06-4B95-B8DA-3881E7DAB66C}" presName="hierRoot3" presStyleCnt="0">
        <dgm:presLayoutVars>
          <dgm:hierBranch val="init"/>
        </dgm:presLayoutVars>
      </dgm:prSet>
      <dgm:spPr/>
    </dgm:pt>
    <dgm:pt modelId="{8B456411-A7D4-4F9A-AE25-30024157CA72}" type="pres">
      <dgm:prSet presAssocID="{266D5A1E-0A06-4B95-B8DA-3881E7DAB66C}" presName="rootComposite3" presStyleCnt="0"/>
      <dgm:spPr/>
    </dgm:pt>
    <dgm:pt modelId="{FA2C57AC-7CD8-4A70-8509-060310DA4E2A}" type="pres">
      <dgm:prSet presAssocID="{266D5A1E-0A06-4B95-B8DA-3881E7DAB66C}" presName="rootText3" presStyleLbl="asst1" presStyleIdx="0" presStyleCnt="2" custScaleY="91287" custLinFactNeighborX="-1825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09B3E9D-A6EF-4F50-B673-CED81F5555C6}" type="pres">
      <dgm:prSet presAssocID="{266D5A1E-0A06-4B95-B8DA-3881E7DAB66C}" presName="rootConnector3" presStyleLbl="asst1" presStyleIdx="0" presStyleCnt="2"/>
      <dgm:spPr/>
      <dgm:t>
        <a:bodyPr/>
        <a:lstStyle/>
        <a:p>
          <a:endParaRPr lang="en-US"/>
        </a:p>
      </dgm:t>
    </dgm:pt>
    <dgm:pt modelId="{92D4D206-FC70-4B69-B955-564A57FCD314}" type="pres">
      <dgm:prSet presAssocID="{266D5A1E-0A06-4B95-B8DA-3881E7DAB66C}" presName="hierChild6" presStyleCnt="0"/>
      <dgm:spPr/>
    </dgm:pt>
    <dgm:pt modelId="{EF0D4837-A720-4E1D-9ADE-DF2183E9255D}" type="pres">
      <dgm:prSet presAssocID="{266D5A1E-0A06-4B95-B8DA-3881E7DAB66C}" presName="hierChild7" presStyleCnt="0"/>
      <dgm:spPr/>
    </dgm:pt>
    <dgm:pt modelId="{97572AED-CF1D-4740-9992-E816BD0CE76B}" type="pres">
      <dgm:prSet presAssocID="{9509A1F6-FF7E-40C1-BC8F-B82EB487C1CD}" presName="Name111" presStyleLbl="parChTrans1D2" presStyleIdx="4" presStyleCnt="5"/>
      <dgm:spPr/>
      <dgm:t>
        <a:bodyPr/>
        <a:lstStyle/>
        <a:p>
          <a:endParaRPr lang="en-US"/>
        </a:p>
      </dgm:t>
    </dgm:pt>
    <dgm:pt modelId="{908AFA72-D559-4B2F-A660-506BD45BBB6C}" type="pres">
      <dgm:prSet presAssocID="{DEA39738-3A39-41E2-B26A-2DD5F3B6480B}" presName="hierRoot3" presStyleCnt="0">
        <dgm:presLayoutVars>
          <dgm:hierBranch val="init"/>
        </dgm:presLayoutVars>
      </dgm:prSet>
      <dgm:spPr/>
    </dgm:pt>
    <dgm:pt modelId="{3C700A55-F68B-4860-9F66-5C3BBDC425EE}" type="pres">
      <dgm:prSet presAssocID="{DEA39738-3A39-41E2-B26A-2DD5F3B6480B}" presName="rootComposite3" presStyleCnt="0"/>
      <dgm:spPr/>
    </dgm:pt>
    <dgm:pt modelId="{242B5FF5-526A-43E0-AE77-56E436F156CA}" type="pres">
      <dgm:prSet presAssocID="{DEA39738-3A39-41E2-B26A-2DD5F3B6480B}" presName="rootText3" presStyleLbl="asst1" presStyleIdx="1" presStyleCnt="2" custScaleY="91287" custLinFactNeighborX="168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44525E8-9EF3-4A50-901E-EA0EF0FF6B37}" type="pres">
      <dgm:prSet presAssocID="{DEA39738-3A39-41E2-B26A-2DD5F3B6480B}" presName="rootConnector3" presStyleLbl="asst1" presStyleIdx="1" presStyleCnt="2"/>
      <dgm:spPr/>
      <dgm:t>
        <a:bodyPr/>
        <a:lstStyle/>
        <a:p>
          <a:endParaRPr lang="en-US"/>
        </a:p>
      </dgm:t>
    </dgm:pt>
    <dgm:pt modelId="{AD4B9983-091C-4EA9-A0F9-2534946047DE}" type="pres">
      <dgm:prSet presAssocID="{DEA39738-3A39-41E2-B26A-2DD5F3B6480B}" presName="hierChild6" presStyleCnt="0"/>
      <dgm:spPr/>
    </dgm:pt>
    <dgm:pt modelId="{808B859B-7A6C-42FE-8ED1-92B6B915631A}" type="pres">
      <dgm:prSet presAssocID="{DEA39738-3A39-41E2-B26A-2DD5F3B6480B}" presName="hierChild7" presStyleCnt="0"/>
      <dgm:spPr/>
    </dgm:pt>
  </dgm:ptLst>
  <dgm:cxnLst>
    <dgm:cxn modelId="{D43FC920-5C95-4920-8698-EBE1484D49E7}" type="presOf" srcId="{096F4A4E-75C8-4281-81D2-6A8FC71F3FFC}" destId="{EF83C0B0-A892-45D7-A523-453329B18877}" srcOrd="1" destOrd="0" presId="urn:microsoft.com/office/officeart/2005/8/layout/orgChart1"/>
    <dgm:cxn modelId="{BA91766B-768C-4C4A-B13F-4391CC96AE0D}" type="presOf" srcId="{9509A1F6-FF7E-40C1-BC8F-B82EB487C1CD}" destId="{97572AED-CF1D-4740-9992-E816BD0CE76B}" srcOrd="0" destOrd="0" presId="urn:microsoft.com/office/officeart/2005/8/layout/orgChart1"/>
    <dgm:cxn modelId="{25E10B2F-5F0E-4B7D-9316-9E2D569E686B}" type="presOf" srcId="{DC50169A-2ABB-4878-9F16-B54E9E2C44C0}" destId="{D9C0FA03-76D5-40F2-95B1-6F2C9556E68E}" srcOrd="0" destOrd="0" presId="urn:microsoft.com/office/officeart/2005/8/layout/orgChart1"/>
    <dgm:cxn modelId="{16841EA6-2C22-4214-B166-EEF756560536}" type="presOf" srcId="{DEA39738-3A39-41E2-B26A-2DD5F3B6480B}" destId="{242B5FF5-526A-43E0-AE77-56E436F156CA}" srcOrd="0" destOrd="0" presId="urn:microsoft.com/office/officeart/2005/8/layout/orgChart1"/>
    <dgm:cxn modelId="{A8B60F4E-0D87-4DFE-A709-3880F543ED38}" srcId="{DC50169A-2ABB-4878-9F16-B54E9E2C44C0}" destId="{266D5A1E-0A06-4B95-B8DA-3881E7DAB66C}" srcOrd="0" destOrd="0" parTransId="{E66DFDF3-7E18-4915-BF81-51297B55E95B}" sibTransId="{AA4F9179-2AE0-4BD1-9F87-A7D9D333EFB2}"/>
    <dgm:cxn modelId="{075243AB-75E9-4621-8690-902A3C2542BA}" type="presOf" srcId="{E66DFDF3-7E18-4915-BF81-51297B55E95B}" destId="{D7B13DD1-FBF2-46B3-93B9-78AC3429DCC2}" srcOrd="0" destOrd="0" presId="urn:microsoft.com/office/officeart/2005/8/layout/orgChart1"/>
    <dgm:cxn modelId="{4E0314E6-0806-4B8C-A46B-45FCECD557A3}" srcId="{DC50169A-2ABB-4878-9F16-B54E9E2C44C0}" destId="{4B656045-465D-4EA8-9920-E9566C5A8ADC}" srcOrd="4" destOrd="0" parTransId="{AC33368D-6227-4749-9410-962FCCCC52E6}" sibTransId="{5ACB3C51-A95F-4285-A1E3-AB4065177EFD}"/>
    <dgm:cxn modelId="{08989004-8CC2-4743-9B2C-318CBD1CAE82}" srcId="{00773CC8-09CA-4085-8E6D-B18D92B67B23}" destId="{DC50169A-2ABB-4878-9F16-B54E9E2C44C0}" srcOrd="0" destOrd="0" parTransId="{34D4D858-1A4F-4E33-B00E-8394EDD8CC35}" sibTransId="{F610B140-7EC4-4782-8B8D-316B950DEA8B}"/>
    <dgm:cxn modelId="{854B6CD8-D100-47DA-B766-1D233E7A59E0}" type="presOf" srcId="{266D5A1E-0A06-4B95-B8DA-3881E7DAB66C}" destId="{FA2C57AC-7CD8-4A70-8509-060310DA4E2A}" srcOrd="0" destOrd="0" presId="urn:microsoft.com/office/officeart/2005/8/layout/orgChart1"/>
    <dgm:cxn modelId="{AD079AAA-8052-4D25-AED5-A494302C0C2E}" type="presOf" srcId="{266D5A1E-0A06-4B95-B8DA-3881E7DAB66C}" destId="{209B3E9D-A6EF-4F50-B673-CED81F5555C6}" srcOrd="1" destOrd="0" presId="urn:microsoft.com/office/officeart/2005/8/layout/orgChart1"/>
    <dgm:cxn modelId="{643886DB-47F8-4639-AD95-E53D4AF2D2FC}" type="presOf" srcId="{7C6EFBA3-0A60-4EF4-9FFD-8CEED98BF7B1}" destId="{85AE0AB6-FA4C-4914-A4C9-10F1D0C23870}" srcOrd="1" destOrd="0" presId="urn:microsoft.com/office/officeart/2005/8/layout/orgChart1"/>
    <dgm:cxn modelId="{9D2360AC-88D2-476C-8801-A214CA1066FD}" type="presOf" srcId="{78EDBD64-C74A-4ACA-A930-540DF5F25166}" destId="{7D96C13E-2707-428F-B118-6DCC0B77078C}" srcOrd="0" destOrd="0" presId="urn:microsoft.com/office/officeart/2005/8/layout/orgChart1"/>
    <dgm:cxn modelId="{1EAA0B46-1345-4FAE-9A22-F57EC87707B2}" type="presOf" srcId="{096F4A4E-75C8-4281-81D2-6A8FC71F3FFC}" destId="{5DE38675-43BE-453E-8545-E88849F68611}" srcOrd="0" destOrd="0" presId="urn:microsoft.com/office/officeart/2005/8/layout/orgChart1"/>
    <dgm:cxn modelId="{2B31E44E-600F-4660-B772-02FCB7728A63}" type="presOf" srcId="{4B656045-465D-4EA8-9920-E9566C5A8ADC}" destId="{4615F5D6-2A07-432D-BA27-0C1F8B10C9C1}" srcOrd="0" destOrd="0" presId="urn:microsoft.com/office/officeart/2005/8/layout/orgChart1"/>
    <dgm:cxn modelId="{0D38BD47-CDBD-4690-BBD2-9BBDB1B6B494}" type="presOf" srcId="{AC33368D-6227-4749-9410-962FCCCC52E6}" destId="{53D9A050-9FAE-478E-AA35-67D5FA5D930E}" srcOrd="0" destOrd="0" presId="urn:microsoft.com/office/officeart/2005/8/layout/orgChart1"/>
    <dgm:cxn modelId="{6FB809FF-962C-4540-8ABE-100B032DECA8}" type="presOf" srcId="{4B656045-465D-4EA8-9920-E9566C5A8ADC}" destId="{A71BE362-50F9-49E9-B55E-0893E2F887B3}" srcOrd="1" destOrd="0" presId="urn:microsoft.com/office/officeart/2005/8/layout/orgChart1"/>
    <dgm:cxn modelId="{2BA3DD77-1498-4505-9A10-78C502D354A6}" type="presOf" srcId="{7C6EFBA3-0A60-4EF4-9FFD-8CEED98BF7B1}" destId="{5B0089F3-5752-4265-B1AF-A449E47C23C7}" srcOrd="0" destOrd="0" presId="urn:microsoft.com/office/officeart/2005/8/layout/orgChart1"/>
    <dgm:cxn modelId="{3DBB870D-9F6F-417A-8F2D-CAC2286247EF}" srcId="{DC50169A-2ABB-4878-9F16-B54E9E2C44C0}" destId="{DEA39738-3A39-41E2-B26A-2DD5F3B6480B}" srcOrd="1" destOrd="0" parTransId="{9509A1F6-FF7E-40C1-BC8F-B82EB487C1CD}" sibTransId="{80790A96-1E05-48D5-96B6-BF120C30E009}"/>
    <dgm:cxn modelId="{C142CCC9-E844-4930-A223-B7F996D2448A}" type="presOf" srcId="{E5AF1EBD-A08A-46FB-B008-1DD3B76CDB26}" destId="{49E9745E-2F3D-4D56-B9DA-4535B5A591AA}" srcOrd="0" destOrd="0" presId="urn:microsoft.com/office/officeart/2005/8/layout/orgChart1"/>
    <dgm:cxn modelId="{CCBFEB80-B454-4B66-8E05-0A0D0B9A2D7D}" type="presOf" srcId="{00773CC8-09CA-4085-8E6D-B18D92B67B23}" destId="{4BB32C7B-3D77-422C-9DDF-BB0E6827A736}" srcOrd="0" destOrd="0" presId="urn:microsoft.com/office/officeart/2005/8/layout/orgChart1"/>
    <dgm:cxn modelId="{28AFBF96-6F48-48B6-B9C6-155B8E2756D8}" srcId="{DC50169A-2ABB-4878-9F16-B54E9E2C44C0}" destId="{7C6EFBA3-0A60-4EF4-9FFD-8CEED98BF7B1}" srcOrd="3" destOrd="0" parTransId="{E5AF1EBD-A08A-46FB-B008-1DD3B76CDB26}" sibTransId="{34A6C5E4-E6DF-4FAD-BBB4-12CC1180F2BC}"/>
    <dgm:cxn modelId="{21891564-E873-49B9-A107-B0C9823F7333}" type="presOf" srcId="{DEA39738-3A39-41E2-B26A-2DD5F3B6480B}" destId="{244525E8-9EF3-4A50-901E-EA0EF0FF6B37}" srcOrd="1" destOrd="0" presId="urn:microsoft.com/office/officeart/2005/8/layout/orgChart1"/>
    <dgm:cxn modelId="{BC8BFCC8-EFF8-45F6-B438-A4FF38A63E57}" type="presOf" srcId="{DC50169A-2ABB-4878-9F16-B54E9E2C44C0}" destId="{0F3E13A4-744E-4D64-9DBD-CD4BAE9F7D34}" srcOrd="1" destOrd="0" presId="urn:microsoft.com/office/officeart/2005/8/layout/orgChart1"/>
    <dgm:cxn modelId="{738593EF-31A0-4734-AD3F-FD1D36043A45}" srcId="{DC50169A-2ABB-4878-9F16-B54E9E2C44C0}" destId="{096F4A4E-75C8-4281-81D2-6A8FC71F3FFC}" srcOrd="2" destOrd="0" parTransId="{78EDBD64-C74A-4ACA-A930-540DF5F25166}" sibTransId="{3B2ED81C-043D-4EE4-A837-DB76B44CB728}"/>
    <dgm:cxn modelId="{E7B37071-3B6A-48F1-B688-D38407D3D217}" type="presParOf" srcId="{4BB32C7B-3D77-422C-9DDF-BB0E6827A736}" destId="{196967F0-485F-4052-9DD2-52CAEA014166}" srcOrd="0" destOrd="0" presId="urn:microsoft.com/office/officeart/2005/8/layout/orgChart1"/>
    <dgm:cxn modelId="{4B0CA0C9-B9DD-44E9-AE36-B54B96ECDAC2}" type="presParOf" srcId="{196967F0-485F-4052-9DD2-52CAEA014166}" destId="{F316F681-BCF2-4340-82EE-05DCEF2705B6}" srcOrd="0" destOrd="0" presId="urn:microsoft.com/office/officeart/2005/8/layout/orgChart1"/>
    <dgm:cxn modelId="{83EA2D76-9789-4058-88C2-A251F56DF6AF}" type="presParOf" srcId="{F316F681-BCF2-4340-82EE-05DCEF2705B6}" destId="{D9C0FA03-76D5-40F2-95B1-6F2C9556E68E}" srcOrd="0" destOrd="0" presId="urn:microsoft.com/office/officeart/2005/8/layout/orgChart1"/>
    <dgm:cxn modelId="{31B8A9FA-EF24-4338-A810-E711A4E04BAC}" type="presParOf" srcId="{F316F681-BCF2-4340-82EE-05DCEF2705B6}" destId="{0F3E13A4-744E-4D64-9DBD-CD4BAE9F7D34}" srcOrd="1" destOrd="0" presId="urn:microsoft.com/office/officeart/2005/8/layout/orgChart1"/>
    <dgm:cxn modelId="{067F20BE-3AED-4C55-8422-6A38BED3C3FA}" type="presParOf" srcId="{196967F0-485F-4052-9DD2-52CAEA014166}" destId="{83DF5C0C-631A-4F50-B8B7-803D8AFEBE5B}" srcOrd="1" destOrd="0" presId="urn:microsoft.com/office/officeart/2005/8/layout/orgChart1"/>
    <dgm:cxn modelId="{CD523BA6-4443-4DFD-A22C-FE998BC78CAE}" type="presParOf" srcId="{83DF5C0C-631A-4F50-B8B7-803D8AFEBE5B}" destId="{7D96C13E-2707-428F-B118-6DCC0B77078C}" srcOrd="0" destOrd="0" presId="urn:microsoft.com/office/officeart/2005/8/layout/orgChart1"/>
    <dgm:cxn modelId="{E1D9A386-5956-43DE-B5C8-DF7DD6006E9A}" type="presParOf" srcId="{83DF5C0C-631A-4F50-B8B7-803D8AFEBE5B}" destId="{DB0C4222-3998-480E-A2AE-4EB28ABFC5C0}" srcOrd="1" destOrd="0" presId="urn:microsoft.com/office/officeart/2005/8/layout/orgChart1"/>
    <dgm:cxn modelId="{71A5B12F-0561-4538-A764-1DEFAC41B69F}" type="presParOf" srcId="{DB0C4222-3998-480E-A2AE-4EB28ABFC5C0}" destId="{974BF667-7DD7-4C7D-A20F-A18BB8BAFE16}" srcOrd="0" destOrd="0" presId="urn:microsoft.com/office/officeart/2005/8/layout/orgChart1"/>
    <dgm:cxn modelId="{F0D94CC6-B15A-41D6-A9AA-34808A5BF85E}" type="presParOf" srcId="{974BF667-7DD7-4C7D-A20F-A18BB8BAFE16}" destId="{5DE38675-43BE-453E-8545-E88849F68611}" srcOrd="0" destOrd="0" presId="urn:microsoft.com/office/officeart/2005/8/layout/orgChart1"/>
    <dgm:cxn modelId="{DDAE7DEE-6169-4792-B218-BAAD402C7C9F}" type="presParOf" srcId="{974BF667-7DD7-4C7D-A20F-A18BB8BAFE16}" destId="{EF83C0B0-A892-45D7-A523-453329B18877}" srcOrd="1" destOrd="0" presId="urn:microsoft.com/office/officeart/2005/8/layout/orgChart1"/>
    <dgm:cxn modelId="{1254A712-7D57-428D-A96A-696CD59F87DD}" type="presParOf" srcId="{DB0C4222-3998-480E-A2AE-4EB28ABFC5C0}" destId="{D10B0E18-8BE6-453F-878B-C014D5E7AC0F}" srcOrd="1" destOrd="0" presId="urn:microsoft.com/office/officeart/2005/8/layout/orgChart1"/>
    <dgm:cxn modelId="{B60E644C-AE06-4862-B9A0-CA9029F38E66}" type="presParOf" srcId="{DB0C4222-3998-480E-A2AE-4EB28ABFC5C0}" destId="{8E21455B-04DD-4FA4-8B58-613641FAE959}" srcOrd="2" destOrd="0" presId="urn:microsoft.com/office/officeart/2005/8/layout/orgChart1"/>
    <dgm:cxn modelId="{0ECDE5B6-AA6F-4F4F-B9DB-A34D467865F7}" type="presParOf" srcId="{83DF5C0C-631A-4F50-B8B7-803D8AFEBE5B}" destId="{49E9745E-2F3D-4D56-B9DA-4535B5A591AA}" srcOrd="2" destOrd="0" presId="urn:microsoft.com/office/officeart/2005/8/layout/orgChart1"/>
    <dgm:cxn modelId="{12330BF4-972C-485C-B55D-1983ECE3A2E8}" type="presParOf" srcId="{83DF5C0C-631A-4F50-B8B7-803D8AFEBE5B}" destId="{6E297606-5FE5-42BC-B95F-4CD760278300}" srcOrd="3" destOrd="0" presId="urn:microsoft.com/office/officeart/2005/8/layout/orgChart1"/>
    <dgm:cxn modelId="{2D68BFEC-FA41-4B9B-A86E-77A3250EE511}" type="presParOf" srcId="{6E297606-5FE5-42BC-B95F-4CD760278300}" destId="{B60CC750-84B4-495E-AECF-31BE4E8A1CC0}" srcOrd="0" destOrd="0" presId="urn:microsoft.com/office/officeart/2005/8/layout/orgChart1"/>
    <dgm:cxn modelId="{F13866F1-A120-40A6-A1A8-7060958F9E11}" type="presParOf" srcId="{B60CC750-84B4-495E-AECF-31BE4E8A1CC0}" destId="{5B0089F3-5752-4265-B1AF-A449E47C23C7}" srcOrd="0" destOrd="0" presId="urn:microsoft.com/office/officeart/2005/8/layout/orgChart1"/>
    <dgm:cxn modelId="{FF05DED7-8055-4337-8370-43407A2691CA}" type="presParOf" srcId="{B60CC750-84B4-495E-AECF-31BE4E8A1CC0}" destId="{85AE0AB6-FA4C-4914-A4C9-10F1D0C23870}" srcOrd="1" destOrd="0" presId="urn:microsoft.com/office/officeart/2005/8/layout/orgChart1"/>
    <dgm:cxn modelId="{285D6D99-9DF1-4F14-89ED-589325016013}" type="presParOf" srcId="{6E297606-5FE5-42BC-B95F-4CD760278300}" destId="{D978146F-D644-4D9B-BECF-004407518B71}" srcOrd="1" destOrd="0" presId="urn:microsoft.com/office/officeart/2005/8/layout/orgChart1"/>
    <dgm:cxn modelId="{C797A0E5-3046-41D9-88D4-2E5BB92182EC}" type="presParOf" srcId="{6E297606-5FE5-42BC-B95F-4CD760278300}" destId="{E7BCFB92-2698-49D3-8DCD-3F1DF6A080F5}" srcOrd="2" destOrd="0" presId="urn:microsoft.com/office/officeart/2005/8/layout/orgChart1"/>
    <dgm:cxn modelId="{13B90972-1DC9-4158-AC6F-8C4ED2A588D8}" type="presParOf" srcId="{83DF5C0C-631A-4F50-B8B7-803D8AFEBE5B}" destId="{53D9A050-9FAE-478E-AA35-67D5FA5D930E}" srcOrd="4" destOrd="0" presId="urn:microsoft.com/office/officeart/2005/8/layout/orgChart1"/>
    <dgm:cxn modelId="{9623F6FF-87AF-402A-B4E1-752EB7883775}" type="presParOf" srcId="{83DF5C0C-631A-4F50-B8B7-803D8AFEBE5B}" destId="{E29C6995-0524-4E30-957E-7FB1A561608A}" srcOrd="5" destOrd="0" presId="urn:microsoft.com/office/officeart/2005/8/layout/orgChart1"/>
    <dgm:cxn modelId="{918BA5CC-A907-4F72-A36E-D13EBFA16DA3}" type="presParOf" srcId="{E29C6995-0524-4E30-957E-7FB1A561608A}" destId="{09EBF640-5CF9-422A-8C6D-8759A53DE615}" srcOrd="0" destOrd="0" presId="urn:microsoft.com/office/officeart/2005/8/layout/orgChart1"/>
    <dgm:cxn modelId="{041F039E-8702-408B-B9DB-BF8A989CCDF6}" type="presParOf" srcId="{09EBF640-5CF9-422A-8C6D-8759A53DE615}" destId="{4615F5D6-2A07-432D-BA27-0C1F8B10C9C1}" srcOrd="0" destOrd="0" presId="urn:microsoft.com/office/officeart/2005/8/layout/orgChart1"/>
    <dgm:cxn modelId="{77BE9034-FBCB-474F-81A1-E47E8DC4F39D}" type="presParOf" srcId="{09EBF640-5CF9-422A-8C6D-8759A53DE615}" destId="{A71BE362-50F9-49E9-B55E-0893E2F887B3}" srcOrd="1" destOrd="0" presId="urn:microsoft.com/office/officeart/2005/8/layout/orgChart1"/>
    <dgm:cxn modelId="{9D4BD992-381A-4AC4-A05A-55EE2799CD09}" type="presParOf" srcId="{E29C6995-0524-4E30-957E-7FB1A561608A}" destId="{708FB830-58C6-4E0B-89B0-2BF1230F42B0}" srcOrd="1" destOrd="0" presId="urn:microsoft.com/office/officeart/2005/8/layout/orgChart1"/>
    <dgm:cxn modelId="{BD7C374B-824D-486F-902E-DA88671A0C14}" type="presParOf" srcId="{E29C6995-0524-4E30-957E-7FB1A561608A}" destId="{25ED43D7-D5DC-44A7-9C07-EBBB8F38A127}" srcOrd="2" destOrd="0" presId="urn:microsoft.com/office/officeart/2005/8/layout/orgChart1"/>
    <dgm:cxn modelId="{DA1A98CB-1F80-4086-9E9A-330524E54088}" type="presParOf" srcId="{196967F0-485F-4052-9DD2-52CAEA014166}" destId="{1500B49F-DE63-4FBB-8D51-E6AA1327C7E1}" srcOrd="2" destOrd="0" presId="urn:microsoft.com/office/officeart/2005/8/layout/orgChart1"/>
    <dgm:cxn modelId="{10F1220E-DE53-442A-93A3-00BF138EC8BA}" type="presParOf" srcId="{1500B49F-DE63-4FBB-8D51-E6AA1327C7E1}" destId="{D7B13DD1-FBF2-46B3-93B9-78AC3429DCC2}" srcOrd="0" destOrd="0" presId="urn:microsoft.com/office/officeart/2005/8/layout/orgChart1"/>
    <dgm:cxn modelId="{424E4B04-50B0-4DCE-87A6-7EF7C2AAFF4D}" type="presParOf" srcId="{1500B49F-DE63-4FBB-8D51-E6AA1327C7E1}" destId="{0157A4BC-B385-448E-9E78-0C381DA6F679}" srcOrd="1" destOrd="0" presId="urn:microsoft.com/office/officeart/2005/8/layout/orgChart1"/>
    <dgm:cxn modelId="{385B96A7-A61A-4013-91C0-F87B7521AAD3}" type="presParOf" srcId="{0157A4BC-B385-448E-9E78-0C381DA6F679}" destId="{8B456411-A7D4-4F9A-AE25-30024157CA72}" srcOrd="0" destOrd="0" presId="urn:microsoft.com/office/officeart/2005/8/layout/orgChart1"/>
    <dgm:cxn modelId="{DE1E0B97-5FA2-446E-AA93-7E6A412168AF}" type="presParOf" srcId="{8B456411-A7D4-4F9A-AE25-30024157CA72}" destId="{FA2C57AC-7CD8-4A70-8509-060310DA4E2A}" srcOrd="0" destOrd="0" presId="urn:microsoft.com/office/officeart/2005/8/layout/orgChart1"/>
    <dgm:cxn modelId="{262DE9B4-273D-41DB-BE61-A28B2B7C3BB0}" type="presParOf" srcId="{8B456411-A7D4-4F9A-AE25-30024157CA72}" destId="{209B3E9D-A6EF-4F50-B673-CED81F5555C6}" srcOrd="1" destOrd="0" presId="urn:microsoft.com/office/officeart/2005/8/layout/orgChart1"/>
    <dgm:cxn modelId="{5410A5D6-B4B1-48DC-A6BE-EC5365F71F12}" type="presParOf" srcId="{0157A4BC-B385-448E-9E78-0C381DA6F679}" destId="{92D4D206-FC70-4B69-B955-564A57FCD314}" srcOrd="1" destOrd="0" presId="urn:microsoft.com/office/officeart/2005/8/layout/orgChart1"/>
    <dgm:cxn modelId="{C865B0F8-F315-4FA9-8E70-514F8B5C4ECB}" type="presParOf" srcId="{0157A4BC-B385-448E-9E78-0C381DA6F679}" destId="{EF0D4837-A720-4E1D-9ADE-DF2183E9255D}" srcOrd="2" destOrd="0" presId="urn:microsoft.com/office/officeart/2005/8/layout/orgChart1"/>
    <dgm:cxn modelId="{6B4F13EB-5F61-402D-AAE6-9827FF7098CE}" type="presParOf" srcId="{1500B49F-DE63-4FBB-8D51-E6AA1327C7E1}" destId="{97572AED-CF1D-4740-9992-E816BD0CE76B}" srcOrd="2" destOrd="0" presId="urn:microsoft.com/office/officeart/2005/8/layout/orgChart1"/>
    <dgm:cxn modelId="{F404577E-6099-45EB-91C5-0AC19937E658}" type="presParOf" srcId="{1500B49F-DE63-4FBB-8D51-E6AA1327C7E1}" destId="{908AFA72-D559-4B2F-A660-506BD45BBB6C}" srcOrd="3" destOrd="0" presId="urn:microsoft.com/office/officeart/2005/8/layout/orgChart1"/>
    <dgm:cxn modelId="{487C0BAC-7CF3-4C05-9A49-2330DA9BA4DC}" type="presParOf" srcId="{908AFA72-D559-4B2F-A660-506BD45BBB6C}" destId="{3C700A55-F68B-4860-9F66-5C3BBDC425EE}" srcOrd="0" destOrd="0" presId="urn:microsoft.com/office/officeart/2005/8/layout/orgChart1"/>
    <dgm:cxn modelId="{34ED4F10-152D-4835-8C19-EF3BD1E38B70}" type="presParOf" srcId="{3C700A55-F68B-4860-9F66-5C3BBDC425EE}" destId="{242B5FF5-526A-43E0-AE77-56E436F156CA}" srcOrd="0" destOrd="0" presId="urn:microsoft.com/office/officeart/2005/8/layout/orgChart1"/>
    <dgm:cxn modelId="{DC6E7CF7-9032-4FA6-946A-D4E42D5813E5}" type="presParOf" srcId="{3C700A55-F68B-4860-9F66-5C3BBDC425EE}" destId="{244525E8-9EF3-4A50-901E-EA0EF0FF6B37}" srcOrd="1" destOrd="0" presId="urn:microsoft.com/office/officeart/2005/8/layout/orgChart1"/>
    <dgm:cxn modelId="{AA35D609-69E2-464E-BE62-D1095F44D6C0}" type="presParOf" srcId="{908AFA72-D559-4B2F-A660-506BD45BBB6C}" destId="{AD4B9983-091C-4EA9-A0F9-2534946047DE}" srcOrd="1" destOrd="0" presId="urn:microsoft.com/office/officeart/2005/8/layout/orgChart1"/>
    <dgm:cxn modelId="{F8C77374-B0FE-45C8-90FF-86549B7BEB18}" type="presParOf" srcId="{908AFA72-D559-4B2F-A660-506BD45BBB6C}" destId="{808B859B-7A6C-42FE-8ED1-92B6B91563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2F6C3534-4FB5-45E4-A9EE-437170A6E0A5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87E237-B3DC-426E-B6A6-B52C51E5B4D9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94ADEDA9-4C77-40A6-892D-DAFB17000B7C}" type="parTrans" cxnId="{E7E2D62C-8983-48B0-9BA5-E9050E26A13C}">
      <dgm:prSet/>
      <dgm:spPr/>
      <dgm:t>
        <a:bodyPr/>
        <a:lstStyle/>
        <a:p>
          <a:endParaRPr lang="en-US"/>
        </a:p>
      </dgm:t>
    </dgm:pt>
    <dgm:pt modelId="{5365B866-13B3-4C0C-9530-181A99E891FC}" type="sibTrans" cxnId="{E7E2D62C-8983-48B0-9BA5-E9050E26A13C}">
      <dgm:prSet/>
      <dgm:spPr/>
      <dgm:t>
        <a:bodyPr/>
        <a:lstStyle/>
        <a:p>
          <a:endParaRPr lang="en-US"/>
        </a:p>
      </dgm:t>
    </dgm:pt>
    <dgm:pt modelId="{83B75069-AB0C-4E85-9469-04B909968F20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78C750C8-9C56-44A1-9CCB-CB6BCE1D8E3B}" type="parTrans" cxnId="{08CE4A0B-DCD0-42DD-A6A7-EE6FF826D5E1}">
      <dgm:prSet/>
      <dgm:spPr/>
      <dgm:t>
        <a:bodyPr/>
        <a:lstStyle/>
        <a:p>
          <a:endParaRPr lang="en-US"/>
        </a:p>
      </dgm:t>
    </dgm:pt>
    <dgm:pt modelId="{9C5FA966-6BBF-4B3A-BE4F-01E3D0F8BB54}" type="sibTrans" cxnId="{08CE4A0B-DCD0-42DD-A6A7-EE6FF826D5E1}">
      <dgm:prSet/>
      <dgm:spPr/>
      <dgm:t>
        <a:bodyPr/>
        <a:lstStyle/>
        <a:p>
          <a:endParaRPr lang="en-US"/>
        </a:p>
      </dgm:t>
    </dgm:pt>
    <dgm:pt modelId="{35323AD9-AC56-488B-BAF6-50E5CDA84751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23BD2E45-DFEF-416D-B485-8AC8FC0D4EB1}" type="parTrans" cxnId="{CA683CF1-9F95-48A6-81A0-E36C25F7A215}">
      <dgm:prSet/>
      <dgm:spPr/>
      <dgm:t>
        <a:bodyPr/>
        <a:lstStyle/>
        <a:p>
          <a:endParaRPr lang="en-US"/>
        </a:p>
      </dgm:t>
    </dgm:pt>
    <dgm:pt modelId="{3B7446DA-093F-4FF5-833A-B5064D418F0D}" type="sibTrans" cxnId="{CA683CF1-9F95-48A6-81A0-E36C25F7A215}">
      <dgm:prSet/>
      <dgm:spPr/>
      <dgm:t>
        <a:bodyPr/>
        <a:lstStyle/>
        <a:p>
          <a:endParaRPr lang="en-US"/>
        </a:p>
      </dgm:t>
    </dgm:pt>
    <dgm:pt modelId="{72BEFD84-E2B5-4E5A-A15D-0C4050C42102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3395FACF-ABA1-423D-BA95-0BBEBB779F04}" type="parTrans" cxnId="{0DBBB7BB-5B3E-4599-ACA4-55DD06DD6FF3}">
      <dgm:prSet/>
      <dgm:spPr/>
      <dgm:t>
        <a:bodyPr/>
        <a:lstStyle/>
        <a:p>
          <a:endParaRPr lang="en-US"/>
        </a:p>
      </dgm:t>
    </dgm:pt>
    <dgm:pt modelId="{AF5D745D-922B-4432-9F9C-7FF86B8568FA}" type="sibTrans" cxnId="{0DBBB7BB-5B3E-4599-ACA4-55DD06DD6FF3}">
      <dgm:prSet/>
      <dgm:spPr/>
      <dgm:t>
        <a:bodyPr/>
        <a:lstStyle/>
        <a:p>
          <a:endParaRPr lang="en-US"/>
        </a:p>
      </dgm:t>
    </dgm:pt>
    <dgm:pt modelId="{F5CE5252-9135-45A0-8931-48A2B577AD9D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048F4ADC-CAD1-49C6-986D-3D62C1C5057A}" type="parTrans" cxnId="{ABDEF3AB-0D1B-46F4-BF31-EDB875726829}">
      <dgm:prSet/>
      <dgm:spPr/>
      <dgm:t>
        <a:bodyPr/>
        <a:lstStyle/>
        <a:p>
          <a:endParaRPr lang="en-US"/>
        </a:p>
      </dgm:t>
    </dgm:pt>
    <dgm:pt modelId="{300A7553-7F80-419E-A55B-175F14EAB30B}" type="sibTrans" cxnId="{ABDEF3AB-0D1B-46F4-BF31-EDB875726829}">
      <dgm:prSet/>
      <dgm:spPr/>
      <dgm:t>
        <a:bodyPr/>
        <a:lstStyle/>
        <a:p>
          <a:endParaRPr lang="en-US"/>
        </a:p>
      </dgm:t>
    </dgm:pt>
    <dgm:pt modelId="{A270DC82-7148-4D23-924E-B91509FDC200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CB9E2864-CCC2-468C-82CD-721B51E2323B}" type="parTrans" cxnId="{093F525B-47CC-4F40-B4EC-38367FBB7A8E}">
      <dgm:prSet/>
      <dgm:spPr/>
      <dgm:t>
        <a:bodyPr/>
        <a:lstStyle/>
        <a:p>
          <a:endParaRPr lang="en-US"/>
        </a:p>
      </dgm:t>
    </dgm:pt>
    <dgm:pt modelId="{9E6B192A-D8F3-4856-B1CD-47854B9539A9}" type="sibTrans" cxnId="{093F525B-47CC-4F40-B4EC-38367FBB7A8E}">
      <dgm:prSet/>
      <dgm:spPr/>
      <dgm:t>
        <a:bodyPr/>
        <a:lstStyle/>
        <a:p>
          <a:endParaRPr lang="en-US"/>
        </a:p>
      </dgm:t>
    </dgm:pt>
    <dgm:pt modelId="{7CD7FB94-1AA1-4150-A554-36672FAF08F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11A5209A-A582-4651-8B28-3F0C4621FDDB}" type="parTrans" cxnId="{6E9789F2-BC0F-4D63-827B-A8100A2DE5C7}">
      <dgm:prSet/>
      <dgm:spPr/>
      <dgm:t>
        <a:bodyPr/>
        <a:lstStyle/>
        <a:p>
          <a:endParaRPr lang="en-US"/>
        </a:p>
      </dgm:t>
    </dgm:pt>
    <dgm:pt modelId="{8EEA819A-7D9C-4A53-871A-94C7C2BBF566}" type="sibTrans" cxnId="{6E9789F2-BC0F-4D63-827B-A8100A2DE5C7}">
      <dgm:prSet/>
      <dgm:spPr/>
      <dgm:t>
        <a:bodyPr/>
        <a:lstStyle/>
        <a:p>
          <a:endParaRPr lang="en-US"/>
        </a:p>
      </dgm:t>
    </dgm:pt>
    <dgm:pt modelId="{3970970A-80BC-4DEF-ABE4-2AA88465CD7E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51BE9FE9-0992-4C32-8F59-5DA24EE86B48}" type="parTrans" cxnId="{13ED807E-F58F-432D-A09C-8B51017782C8}">
      <dgm:prSet/>
      <dgm:spPr/>
      <dgm:t>
        <a:bodyPr/>
        <a:lstStyle/>
        <a:p>
          <a:endParaRPr lang="en-US"/>
        </a:p>
      </dgm:t>
    </dgm:pt>
    <dgm:pt modelId="{09F78CD2-0EBF-4F7E-94D7-D0BB0C644295}" type="sibTrans" cxnId="{13ED807E-F58F-432D-A09C-8B51017782C8}">
      <dgm:prSet/>
      <dgm:spPr/>
      <dgm:t>
        <a:bodyPr/>
        <a:lstStyle/>
        <a:p>
          <a:endParaRPr lang="en-US"/>
        </a:p>
      </dgm:t>
    </dgm:pt>
    <dgm:pt modelId="{20E796D7-A4E5-48FF-A8A9-6DEDC38DB108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A7BB623C-DBE4-4387-A4F1-00C087A0EEDA}" type="parTrans" cxnId="{5B611D21-228B-466D-9C08-2B7259FAAB15}">
      <dgm:prSet/>
      <dgm:spPr/>
      <dgm:t>
        <a:bodyPr/>
        <a:lstStyle/>
        <a:p>
          <a:endParaRPr lang="en-US"/>
        </a:p>
      </dgm:t>
    </dgm:pt>
    <dgm:pt modelId="{53E7C825-5AAD-4756-B972-F0DCC8661890}" type="sibTrans" cxnId="{5B611D21-228B-466D-9C08-2B7259FAAB15}">
      <dgm:prSet/>
      <dgm:spPr/>
      <dgm:t>
        <a:bodyPr/>
        <a:lstStyle/>
        <a:p>
          <a:endParaRPr lang="en-US"/>
        </a:p>
      </dgm:t>
    </dgm:pt>
    <dgm:pt modelId="{1D001603-D1F6-4D58-9BB4-A3F5A246E177}" type="pres">
      <dgm:prSet presAssocID="{2F6C3534-4FB5-45E4-A9EE-437170A6E0A5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A11F61C-BAA5-4F3A-AB66-23B5F91D6C2E}" type="pres">
      <dgm:prSet presAssocID="{2F6C3534-4FB5-45E4-A9EE-437170A6E0A5}" presName="hierFlow" presStyleCnt="0"/>
      <dgm:spPr/>
    </dgm:pt>
    <dgm:pt modelId="{5F6A0B0D-6D7B-4D8E-B9D1-BF19A91177B8}" type="pres">
      <dgm:prSet presAssocID="{2F6C3534-4FB5-45E4-A9EE-437170A6E0A5}" presName="firstBuf" presStyleCnt="0"/>
      <dgm:spPr/>
    </dgm:pt>
    <dgm:pt modelId="{D726F77C-BA47-4F01-AB31-349251BAD1DB}" type="pres">
      <dgm:prSet presAssocID="{2F6C3534-4FB5-45E4-A9EE-437170A6E0A5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91055C4-8CD6-4BF9-BEE2-1073565380F9}" type="pres">
      <dgm:prSet presAssocID="{7B87E237-B3DC-426E-B6A6-B52C51E5B4D9}" presName="Name14" presStyleCnt="0"/>
      <dgm:spPr/>
    </dgm:pt>
    <dgm:pt modelId="{CD9AC9BB-2715-447A-8884-9C0B93289C7F}" type="pres">
      <dgm:prSet presAssocID="{7B87E237-B3DC-426E-B6A6-B52C51E5B4D9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8A367E-115D-4D25-B956-CA459DEA0EDB}" type="pres">
      <dgm:prSet presAssocID="{7B87E237-B3DC-426E-B6A6-B52C51E5B4D9}" presName="hierChild2" presStyleCnt="0"/>
      <dgm:spPr/>
    </dgm:pt>
    <dgm:pt modelId="{5527B9E2-FDA7-46A0-9F24-9B28D37B7D84}" type="pres">
      <dgm:prSet presAssocID="{78C750C8-9C56-44A1-9CCB-CB6BCE1D8E3B}" presName="Name19" presStyleLbl="parChTrans1D2" presStyleIdx="0" presStyleCnt="2"/>
      <dgm:spPr/>
      <dgm:t>
        <a:bodyPr/>
        <a:lstStyle/>
        <a:p>
          <a:endParaRPr lang="en-US"/>
        </a:p>
      </dgm:t>
    </dgm:pt>
    <dgm:pt modelId="{11429FF4-C233-489D-961E-DE5A46CBBEE6}" type="pres">
      <dgm:prSet presAssocID="{83B75069-AB0C-4E85-9469-04B909968F20}" presName="Name21" presStyleCnt="0"/>
      <dgm:spPr/>
    </dgm:pt>
    <dgm:pt modelId="{D0C30AE9-3B5E-4732-A467-1523EDCF31E2}" type="pres">
      <dgm:prSet presAssocID="{83B75069-AB0C-4E85-9469-04B909968F20}" presName="level2Shape" presStyleLbl="node2" presStyleIdx="0" presStyleCnt="2" custLinFactNeighborY="16178"/>
      <dgm:spPr/>
      <dgm:t>
        <a:bodyPr/>
        <a:lstStyle/>
        <a:p>
          <a:endParaRPr lang="en-US"/>
        </a:p>
      </dgm:t>
    </dgm:pt>
    <dgm:pt modelId="{2850F5F8-D1D4-4A33-AF11-4158F268B33D}" type="pres">
      <dgm:prSet presAssocID="{83B75069-AB0C-4E85-9469-04B909968F20}" presName="hierChild3" presStyleCnt="0"/>
      <dgm:spPr/>
    </dgm:pt>
    <dgm:pt modelId="{B3A4D69A-DF7C-45C6-8D84-826812A1E472}" type="pres">
      <dgm:prSet presAssocID="{23BD2E45-DFEF-416D-B485-8AC8FC0D4EB1}" presName="Name19" presStyleLbl="parChTrans1D3" presStyleIdx="0" presStyleCnt="3"/>
      <dgm:spPr/>
      <dgm:t>
        <a:bodyPr/>
        <a:lstStyle/>
        <a:p>
          <a:endParaRPr lang="en-US"/>
        </a:p>
      </dgm:t>
    </dgm:pt>
    <dgm:pt modelId="{5AC9FDD9-C6AC-48B1-A9E6-782F600EB4D0}" type="pres">
      <dgm:prSet presAssocID="{35323AD9-AC56-488B-BAF6-50E5CDA84751}" presName="Name21" presStyleCnt="0"/>
      <dgm:spPr/>
    </dgm:pt>
    <dgm:pt modelId="{8E5E9D7B-B042-44B2-A6C2-34C7006C6202}" type="pres">
      <dgm:prSet presAssocID="{35323AD9-AC56-488B-BAF6-50E5CDA84751}" presName="level2Shape" presStyleLbl="node3" presStyleIdx="0" presStyleCnt="3" custLinFactNeighborY="36834"/>
      <dgm:spPr/>
      <dgm:t>
        <a:bodyPr/>
        <a:lstStyle/>
        <a:p>
          <a:endParaRPr lang="en-US"/>
        </a:p>
      </dgm:t>
    </dgm:pt>
    <dgm:pt modelId="{6E68A373-3E6F-40C6-AB5D-6CE3A3BB3CBD}" type="pres">
      <dgm:prSet presAssocID="{35323AD9-AC56-488B-BAF6-50E5CDA84751}" presName="hierChild3" presStyleCnt="0"/>
      <dgm:spPr/>
    </dgm:pt>
    <dgm:pt modelId="{17B7D0DC-D9AD-4748-BF5F-69881C129C1A}" type="pres">
      <dgm:prSet presAssocID="{3395FACF-ABA1-423D-BA95-0BBEBB779F04}" presName="Name19" presStyleLbl="parChTrans1D3" presStyleIdx="1" presStyleCnt="3"/>
      <dgm:spPr/>
      <dgm:t>
        <a:bodyPr/>
        <a:lstStyle/>
        <a:p>
          <a:endParaRPr lang="en-US"/>
        </a:p>
      </dgm:t>
    </dgm:pt>
    <dgm:pt modelId="{A96FAEC4-47D4-4E07-8A0F-1FD7D0CCE574}" type="pres">
      <dgm:prSet presAssocID="{72BEFD84-E2B5-4E5A-A15D-0C4050C42102}" presName="Name21" presStyleCnt="0"/>
      <dgm:spPr/>
    </dgm:pt>
    <dgm:pt modelId="{C48BF63C-5BEC-4338-AB85-0611EAD878EA}" type="pres">
      <dgm:prSet presAssocID="{72BEFD84-E2B5-4E5A-A15D-0C4050C42102}" presName="level2Shape" presStyleLbl="node3" presStyleIdx="1" presStyleCnt="3" custLinFactNeighborY="36834"/>
      <dgm:spPr/>
      <dgm:t>
        <a:bodyPr/>
        <a:lstStyle/>
        <a:p>
          <a:endParaRPr lang="en-US"/>
        </a:p>
      </dgm:t>
    </dgm:pt>
    <dgm:pt modelId="{00746357-EB85-4278-8B6A-1FF3DF6A41A9}" type="pres">
      <dgm:prSet presAssocID="{72BEFD84-E2B5-4E5A-A15D-0C4050C42102}" presName="hierChild3" presStyleCnt="0"/>
      <dgm:spPr/>
    </dgm:pt>
    <dgm:pt modelId="{B2792ECD-0700-42E5-9FB0-05C7D16A4723}" type="pres">
      <dgm:prSet presAssocID="{048F4ADC-CAD1-49C6-986D-3D62C1C5057A}" presName="Name19" presStyleLbl="parChTrans1D2" presStyleIdx="1" presStyleCnt="2"/>
      <dgm:spPr/>
      <dgm:t>
        <a:bodyPr/>
        <a:lstStyle/>
        <a:p>
          <a:endParaRPr lang="en-US"/>
        </a:p>
      </dgm:t>
    </dgm:pt>
    <dgm:pt modelId="{F3D5B05E-E16A-434C-8939-9DC5A73F0134}" type="pres">
      <dgm:prSet presAssocID="{F5CE5252-9135-45A0-8931-48A2B577AD9D}" presName="Name21" presStyleCnt="0"/>
      <dgm:spPr/>
    </dgm:pt>
    <dgm:pt modelId="{8E3B4070-9266-49EA-8941-796587E3BD57}" type="pres">
      <dgm:prSet presAssocID="{F5CE5252-9135-45A0-8931-48A2B577AD9D}" presName="level2Shape" presStyleLbl="node2" presStyleIdx="1" presStyleCnt="2" custLinFactNeighborY="16178"/>
      <dgm:spPr/>
      <dgm:t>
        <a:bodyPr/>
        <a:lstStyle/>
        <a:p>
          <a:endParaRPr lang="en-US"/>
        </a:p>
      </dgm:t>
    </dgm:pt>
    <dgm:pt modelId="{C7A996C4-59A8-410A-8645-514A5835B074}" type="pres">
      <dgm:prSet presAssocID="{F5CE5252-9135-45A0-8931-48A2B577AD9D}" presName="hierChild3" presStyleCnt="0"/>
      <dgm:spPr/>
    </dgm:pt>
    <dgm:pt modelId="{68350364-04AA-413F-A4A5-1A824C5B7FEB}" type="pres">
      <dgm:prSet presAssocID="{CB9E2864-CCC2-468C-82CD-721B51E2323B}" presName="Name19" presStyleLbl="parChTrans1D3" presStyleIdx="2" presStyleCnt="3"/>
      <dgm:spPr/>
      <dgm:t>
        <a:bodyPr/>
        <a:lstStyle/>
        <a:p>
          <a:endParaRPr lang="en-US"/>
        </a:p>
      </dgm:t>
    </dgm:pt>
    <dgm:pt modelId="{9399B8FF-9472-4634-9189-64A7924700C5}" type="pres">
      <dgm:prSet presAssocID="{A270DC82-7148-4D23-924E-B91509FDC200}" presName="Name21" presStyleCnt="0"/>
      <dgm:spPr/>
    </dgm:pt>
    <dgm:pt modelId="{156DD7D0-959A-4221-BF6F-F87FC77532A0}" type="pres">
      <dgm:prSet presAssocID="{A270DC82-7148-4D23-924E-B91509FDC200}" presName="level2Shape" presStyleLbl="node3" presStyleIdx="2" presStyleCnt="3" custLinFactNeighborY="36834"/>
      <dgm:spPr/>
      <dgm:t>
        <a:bodyPr/>
        <a:lstStyle/>
        <a:p>
          <a:endParaRPr lang="en-US"/>
        </a:p>
      </dgm:t>
    </dgm:pt>
    <dgm:pt modelId="{843BCDF2-F07C-458E-8214-6BF8C311EE42}" type="pres">
      <dgm:prSet presAssocID="{A270DC82-7148-4D23-924E-B91509FDC200}" presName="hierChild3" presStyleCnt="0"/>
      <dgm:spPr/>
    </dgm:pt>
    <dgm:pt modelId="{442FFE6F-EDF1-4DC9-859E-4778E6E70D7A}" type="pres">
      <dgm:prSet presAssocID="{2F6C3534-4FB5-45E4-A9EE-437170A6E0A5}" presName="bgShapesFlow" presStyleCnt="0"/>
      <dgm:spPr/>
    </dgm:pt>
    <dgm:pt modelId="{8763212A-154E-4F18-B92B-F7A5A6A53DE1}" type="pres">
      <dgm:prSet presAssocID="{7CD7FB94-1AA1-4150-A554-36672FAF08F6}" presName="rectComp" presStyleCnt="0"/>
      <dgm:spPr/>
    </dgm:pt>
    <dgm:pt modelId="{05D2E867-6549-4A33-902B-839AAC1058E7}" type="pres">
      <dgm:prSet presAssocID="{7CD7FB94-1AA1-4150-A554-36672FAF08F6}" presName="bgRect" presStyleLbl="bgShp" presStyleIdx="0" presStyleCnt="3"/>
      <dgm:spPr/>
      <dgm:t>
        <a:bodyPr/>
        <a:lstStyle/>
        <a:p>
          <a:endParaRPr lang="en-US"/>
        </a:p>
      </dgm:t>
    </dgm:pt>
    <dgm:pt modelId="{553D9260-A658-4516-819C-1AE1EEFC594F}" type="pres">
      <dgm:prSet presAssocID="{7CD7FB94-1AA1-4150-A554-36672FAF08F6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F861D1-6142-4E11-A282-1D1F6C354DD4}" type="pres">
      <dgm:prSet presAssocID="{7CD7FB94-1AA1-4150-A554-36672FAF08F6}" presName="spComp" presStyleCnt="0"/>
      <dgm:spPr/>
    </dgm:pt>
    <dgm:pt modelId="{F532317B-E0A2-49C0-A0D7-C7C982C8638A}" type="pres">
      <dgm:prSet presAssocID="{7CD7FB94-1AA1-4150-A554-36672FAF08F6}" presName="vSp" presStyleCnt="0"/>
      <dgm:spPr/>
    </dgm:pt>
    <dgm:pt modelId="{904029C0-F533-4DF6-9EDF-6A980407CFC2}" type="pres">
      <dgm:prSet presAssocID="{3970970A-80BC-4DEF-ABE4-2AA88465CD7E}" presName="rectComp" presStyleCnt="0"/>
      <dgm:spPr/>
    </dgm:pt>
    <dgm:pt modelId="{5ADC3DB1-F7F3-4AFB-BF27-6054AE838472}" type="pres">
      <dgm:prSet presAssocID="{3970970A-80BC-4DEF-ABE4-2AA88465CD7E}" presName="bgRect" presStyleLbl="bgShp" presStyleIdx="1" presStyleCnt="3" custLinFactNeighborY="14768"/>
      <dgm:spPr/>
      <dgm:t>
        <a:bodyPr/>
        <a:lstStyle/>
        <a:p>
          <a:endParaRPr lang="en-US"/>
        </a:p>
      </dgm:t>
    </dgm:pt>
    <dgm:pt modelId="{3763B09D-F0E3-4742-9DD4-A876E9724356}" type="pres">
      <dgm:prSet presAssocID="{3970970A-80BC-4DEF-ABE4-2AA88465CD7E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1D9CF0-D053-4941-BC26-2CCCA0875015}" type="pres">
      <dgm:prSet presAssocID="{3970970A-80BC-4DEF-ABE4-2AA88465CD7E}" presName="spComp" presStyleCnt="0"/>
      <dgm:spPr/>
    </dgm:pt>
    <dgm:pt modelId="{19FEB9D3-25DA-477A-9F57-74BCFCDE91D0}" type="pres">
      <dgm:prSet presAssocID="{3970970A-80BC-4DEF-ABE4-2AA88465CD7E}" presName="vSp" presStyleCnt="0"/>
      <dgm:spPr/>
    </dgm:pt>
    <dgm:pt modelId="{2CB1AC69-F066-42F9-A315-908F084261A7}" type="pres">
      <dgm:prSet presAssocID="{20E796D7-A4E5-48FF-A8A9-6DEDC38DB108}" presName="rectComp" presStyleCnt="0"/>
      <dgm:spPr/>
    </dgm:pt>
    <dgm:pt modelId="{85D9E018-BFAC-454F-B9E2-785657D9AFBE}" type="pres">
      <dgm:prSet presAssocID="{20E796D7-A4E5-48FF-A8A9-6DEDC38DB108}" presName="bgRect" presStyleLbl="bgShp" presStyleIdx="2" presStyleCnt="3" custLinFactNeighborY="31982"/>
      <dgm:spPr/>
      <dgm:t>
        <a:bodyPr/>
        <a:lstStyle/>
        <a:p>
          <a:endParaRPr lang="en-US"/>
        </a:p>
      </dgm:t>
    </dgm:pt>
    <dgm:pt modelId="{2E70331C-4A73-48C1-BA87-D56BDD035B6B}" type="pres">
      <dgm:prSet presAssocID="{20E796D7-A4E5-48FF-A8A9-6DEDC38DB108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ED807E-F58F-432D-A09C-8B51017782C8}" srcId="{2F6C3534-4FB5-45E4-A9EE-437170A6E0A5}" destId="{3970970A-80BC-4DEF-ABE4-2AA88465CD7E}" srcOrd="2" destOrd="0" parTransId="{51BE9FE9-0992-4C32-8F59-5DA24EE86B48}" sibTransId="{09F78CD2-0EBF-4F7E-94D7-D0BB0C644295}"/>
    <dgm:cxn modelId="{5BBECA6E-773C-4343-8537-00B6EB52F435}" type="presOf" srcId="{78C750C8-9C56-44A1-9CCB-CB6BCE1D8E3B}" destId="{5527B9E2-FDA7-46A0-9F24-9B28D37B7D84}" srcOrd="0" destOrd="0" presId="urn:microsoft.com/office/officeart/2005/8/layout/hierarchy6"/>
    <dgm:cxn modelId="{8833F071-DCA0-42F4-B269-E108EA07A59B}" type="presOf" srcId="{72BEFD84-E2B5-4E5A-A15D-0C4050C42102}" destId="{C48BF63C-5BEC-4338-AB85-0611EAD878EA}" srcOrd="0" destOrd="0" presId="urn:microsoft.com/office/officeart/2005/8/layout/hierarchy6"/>
    <dgm:cxn modelId="{093F525B-47CC-4F40-B4EC-38367FBB7A8E}" srcId="{F5CE5252-9135-45A0-8931-48A2B577AD9D}" destId="{A270DC82-7148-4D23-924E-B91509FDC200}" srcOrd="0" destOrd="0" parTransId="{CB9E2864-CCC2-468C-82CD-721B51E2323B}" sibTransId="{9E6B192A-D8F3-4856-B1CD-47854B9539A9}"/>
    <dgm:cxn modelId="{4D855B0D-D32F-4ECC-9151-9CF69F438318}" type="presOf" srcId="{7CD7FB94-1AA1-4150-A554-36672FAF08F6}" destId="{05D2E867-6549-4A33-902B-839AAC1058E7}" srcOrd="0" destOrd="0" presId="urn:microsoft.com/office/officeart/2005/8/layout/hierarchy6"/>
    <dgm:cxn modelId="{2E92902B-F994-4B3B-9327-C2E8A4942929}" type="presOf" srcId="{35323AD9-AC56-488B-BAF6-50E5CDA84751}" destId="{8E5E9D7B-B042-44B2-A6C2-34C7006C6202}" srcOrd="0" destOrd="0" presId="urn:microsoft.com/office/officeart/2005/8/layout/hierarchy6"/>
    <dgm:cxn modelId="{68A15E68-E8EB-41A7-94CE-975CF5C36E06}" type="presOf" srcId="{7CD7FB94-1AA1-4150-A554-36672FAF08F6}" destId="{553D9260-A658-4516-819C-1AE1EEFC594F}" srcOrd="1" destOrd="0" presId="urn:microsoft.com/office/officeart/2005/8/layout/hierarchy6"/>
    <dgm:cxn modelId="{34567A57-EBA1-4854-959C-663E2F70CC40}" type="presOf" srcId="{CB9E2864-CCC2-468C-82CD-721B51E2323B}" destId="{68350364-04AA-413F-A4A5-1A824C5B7FEB}" srcOrd="0" destOrd="0" presId="urn:microsoft.com/office/officeart/2005/8/layout/hierarchy6"/>
    <dgm:cxn modelId="{A0E70A84-F0A5-44E0-8FCF-976137A82258}" type="presOf" srcId="{20E796D7-A4E5-48FF-A8A9-6DEDC38DB108}" destId="{85D9E018-BFAC-454F-B9E2-785657D9AFBE}" srcOrd="0" destOrd="0" presId="urn:microsoft.com/office/officeart/2005/8/layout/hierarchy6"/>
    <dgm:cxn modelId="{D6F707E7-4E46-4892-9044-5C889229D8C1}" type="presOf" srcId="{048F4ADC-CAD1-49C6-986D-3D62C1C5057A}" destId="{B2792ECD-0700-42E5-9FB0-05C7D16A4723}" srcOrd="0" destOrd="0" presId="urn:microsoft.com/office/officeart/2005/8/layout/hierarchy6"/>
    <dgm:cxn modelId="{8691CCC3-4DCD-4F20-9898-857EE64E47EE}" type="presOf" srcId="{2F6C3534-4FB5-45E4-A9EE-437170A6E0A5}" destId="{1D001603-D1F6-4D58-9BB4-A3F5A246E177}" srcOrd="0" destOrd="0" presId="urn:microsoft.com/office/officeart/2005/8/layout/hierarchy6"/>
    <dgm:cxn modelId="{21ECC840-1955-4A11-8387-88A02A40E89B}" type="presOf" srcId="{3970970A-80BC-4DEF-ABE4-2AA88465CD7E}" destId="{5ADC3DB1-F7F3-4AFB-BF27-6054AE838472}" srcOrd="0" destOrd="0" presId="urn:microsoft.com/office/officeart/2005/8/layout/hierarchy6"/>
    <dgm:cxn modelId="{09E483D6-CD3B-4B69-8F8F-090856BD1753}" type="presOf" srcId="{83B75069-AB0C-4E85-9469-04B909968F20}" destId="{D0C30AE9-3B5E-4732-A467-1523EDCF31E2}" srcOrd="0" destOrd="0" presId="urn:microsoft.com/office/officeart/2005/8/layout/hierarchy6"/>
    <dgm:cxn modelId="{5B611D21-228B-466D-9C08-2B7259FAAB15}" srcId="{2F6C3534-4FB5-45E4-A9EE-437170A6E0A5}" destId="{20E796D7-A4E5-48FF-A8A9-6DEDC38DB108}" srcOrd="3" destOrd="0" parTransId="{A7BB623C-DBE4-4387-A4F1-00C087A0EEDA}" sibTransId="{53E7C825-5AAD-4756-B972-F0DCC8661890}"/>
    <dgm:cxn modelId="{6E9789F2-BC0F-4D63-827B-A8100A2DE5C7}" srcId="{2F6C3534-4FB5-45E4-A9EE-437170A6E0A5}" destId="{7CD7FB94-1AA1-4150-A554-36672FAF08F6}" srcOrd="1" destOrd="0" parTransId="{11A5209A-A582-4651-8B28-3F0C4621FDDB}" sibTransId="{8EEA819A-7D9C-4A53-871A-94C7C2BBF566}"/>
    <dgm:cxn modelId="{B023853F-1A83-4D49-B096-017B78BDEB50}" type="presOf" srcId="{3395FACF-ABA1-423D-BA95-0BBEBB779F04}" destId="{17B7D0DC-D9AD-4748-BF5F-69881C129C1A}" srcOrd="0" destOrd="0" presId="urn:microsoft.com/office/officeart/2005/8/layout/hierarchy6"/>
    <dgm:cxn modelId="{8162AEDA-E73F-42FF-A11F-94DAAF18F08F}" type="presOf" srcId="{F5CE5252-9135-45A0-8931-48A2B577AD9D}" destId="{8E3B4070-9266-49EA-8941-796587E3BD57}" srcOrd="0" destOrd="0" presId="urn:microsoft.com/office/officeart/2005/8/layout/hierarchy6"/>
    <dgm:cxn modelId="{F25D7881-11EF-4C65-8D80-CD4CE1061BC1}" type="presOf" srcId="{A270DC82-7148-4D23-924E-B91509FDC200}" destId="{156DD7D0-959A-4221-BF6F-F87FC77532A0}" srcOrd="0" destOrd="0" presId="urn:microsoft.com/office/officeart/2005/8/layout/hierarchy6"/>
    <dgm:cxn modelId="{0DBBB7BB-5B3E-4599-ACA4-55DD06DD6FF3}" srcId="{83B75069-AB0C-4E85-9469-04B909968F20}" destId="{72BEFD84-E2B5-4E5A-A15D-0C4050C42102}" srcOrd="1" destOrd="0" parTransId="{3395FACF-ABA1-423D-BA95-0BBEBB779F04}" sibTransId="{AF5D745D-922B-4432-9F9C-7FF86B8568FA}"/>
    <dgm:cxn modelId="{ABDEF3AB-0D1B-46F4-BF31-EDB875726829}" srcId="{7B87E237-B3DC-426E-B6A6-B52C51E5B4D9}" destId="{F5CE5252-9135-45A0-8931-48A2B577AD9D}" srcOrd="1" destOrd="0" parTransId="{048F4ADC-CAD1-49C6-986D-3D62C1C5057A}" sibTransId="{300A7553-7F80-419E-A55B-175F14EAB30B}"/>
    <dgm:cxn modelId="{6F7D86EF-0E0A-4CBB-99EA-21B206E784C3}" type="presOf" srcId="{7B87E237-B3DC-426E-B6A6-B52C51E5B4D9}" destId="{CD9AC9BB-2715-447A-8884-9C0B93289C7F}" srcOrd="0" destOrd="0" presId="urn:microsoft.com/office/officeart/2005/8/layout/hierarchy6"/>
    <dgm:cxn modelId="{E7E2D62C-8983-48B0-9BA5-E9050E26A13C}" srcId="{2F6C3534-4FB5-45E4-A9EE-437170A6E0A5}" destId="{7B87E237-B3DC-426E-B6A6-B52C51E5B4D9}" srcOrd="0" destOrd="0" parTransId="{94ADEDA9-4C77-40A6-892D-DAFB17000B7C}" sibTransId="{5365B866-13B3-4C0C-9530-181A99E891FC}"/>
    <dgm:cxn modelId="{D2E4EC72-0DDF-4100-9503-A1373E503E03}" type="presOf" srcId="{23BD2E45-DFEF-416D-B485-8AC8FC0D4EB1}" destId="{B3A4D69A-DF7C-45C6-8D84-826812A1E472}" srcOrd="0" destOrd="0" presId="urn:microsoft.com/office/officeart/2005/8/layout/hierarchy6"/>
    <dgm:cxn modelId="{08CE4A0B-DCD0-42DD-A6A7-EE6FF826D5E1}" srcId="{7B87E237-B3DC-426E-B6A6-B52C51E5B4D9}" destId="{83B75069-AB0C-4E85-9469-04B909968F20}" srcOrd="0" destOrd="0" parTransId="{78C750C8-9C56-44A1-9CCB-CB6BCE1D8E3B}" sibTransId="{9C5FA966-6BBF-4B3A-BE4F-01E3D0F8BB54}"/>
    <dgm:cxn modelId="{A9797315-9165-429A-B14B-A647822C3D56}" type="presOf" srcId="{3970970A-80BC-4DEF-ABE4-2AA88465CD7E}" destId="{3763B09D-F0E3-4742-9DD4-A876E9724356}" srcOrd="1" destOrd="0" presId="urn:microsoft.com/office/officeart/2005/8/layout/hierarchy6"/>
    <dgm:cxn modelId="{CA683CF1-9F95-48A6-81A0-E36C25F7A215}" srcId="{83B75069-AB0C-4E85-9469-04B909968F20}" destId="{35323AD9-AC56-488B-BAF6-50E5CDA84751}" srcOrd="0" destOrd="0" parTransId="{23BD2E45-DFEF-416D-B485-8AC8FC0D4EB1}" sibTransId="{3B7446DA-093F-4FF5-833A-B5064D418F0D}"/>
    <dgm:cxn modelId="{9EAE6304-AC37-4316-B615-B1927D82E95B}" type="presOf" srcId="{20E796D7-A4E5-48FF-A8A9-6DEDC38DB108}" destId="{2E70331C-4A73-48C1-BA87-D56BDD035B6B}" srcOrd="1" destOrd="0" presId="urn:microsoft.com/office/officeart/2005/8/layout/hierarchy6"/>
    <dgm:cxn modelId="{8422EFEA-F725-485E-962A-5103B252726F}" type="presParOf" srcId="{1D001603-D1F6-4D58-9BB4-A3F5A246E177}" destId="{FA11F61C-BAA5-4F3A-AB66-23B5F91D6C2E}" srcOrd="0" destOrd="0" presId="urn:microsoft.com/office/officeart/2005/8/layout/hierarchy6"/>
    <dgm:cxn modelId="{AF6061AA-A5B9-4D25-8F48-434058BD3C15}" type="presParOf" srcId="{FA11F61C-BAA5-4F3A-AB66-23B5F91D6C2E}" destId="{5F6A0B0D-6D7B-4D8E-B9D1-BF19A91177B8}" srcOrd="0" destOrd="0" presId="urn:microsoft.com/office/officeart/2005/8/layout/hierarchy6"/>
    <dgm:cxn modelId="{56D03BD4-75BA-4480-B567-36113B938103}" type="presParOf" srcId="{FA11F61C-BAA5-4F3A-AB66-23B5F91D6C2E}" destId="{D726F77C-BA47-4F01-AB31-349251BAD1DB}" srcOrd="1" destOrd="0" presId="urn:microsoft.com/office/officeart/2005/8/layout/hierarchy6"/>
    <dgm:cxn modelId="{F6E8E24F-E635-4A47-A5F7-CFF1D8ACAAA1}" type="presParOf" srcId="{D726F77C-BA47-4F01-AB31-349251BAD1DB}" destId="{791055C4-8CD6-4BF9-BEE2-1073565380F9}" srcOrd="0" destOrd="0" presId="urn:microsoft.com/office/officeart/2005/8/layout/hierarchy6"/>
    <dgm:cxn modelId="{07760D07-ECF2-4587-8543-7E26EE71F219}" type="presParOf" srcId="{791055C4-8CD6-4BF9-BEE2-1073565380F9}" destId="{CD9AC9BB-2715-447A-8884-9C0B93289C7F}" srcOrd="0" destOrd="0" presId="urn:microsoft.com/office/officeart/2005/8/layout/hierarchy6"/>
    <dgm:cxn modelId="{E74D3F57-F1E3-4297-BED1-4148B6F14A52}" type="presParOf" srcId="{791055C4-8CD6-4BF9-BEE2-1073565380F9}" destId="{EA8A367E-115D-4D25-B956-CA459DEA0EDB}" srcOrd="1" destOrd="0" presId="urn:microsoft.com/office/officeart/2005/8/layout/hierarchy6"/>
    <dgm:cxn modelId="{5D14E1FF-887B-452C-B934-340F6FB15D89}" type="presParOf" srcId="{EA8A367E-115D-4D25-B956-CA459DEA0EDB}" destId="{5527B9E2-FDA7-46A0-9F24-9B28D37B7D84}" srcOrd="0" destOrd="0" presId="urn:microsoft.com/office/officeart/2005/8/layout/hierarchy6"/>
    <dgm:cxn modelId="{9E6A9784-E310-42F3-8007-3B02E4B2587F}" type="presParOf" srcId="{EA8A367E-115D-4D25-B956-CA459DEA0EDB}" destId="{11429FF4-C233-489D-961E-DE5A46CBBEE6}" srcOrd="1" destOrd="0" presId="urn:microsoft.com/office/officeart/2005/8/layout/hierarchy6"/>
    <dgm:cxn modelId="{4A90AE2C-102E-4DBB-9881-5DCF9C1667EA}" type="presParOf" srcId="{11429FF4-C233-489D-961E-DE5A46CBBEE6}" destId="{D0C30AE9-3B5E-4732-A467-1523EDCF31E2}" srcOrd="0" destOrd="0" presId="urn:microsoft.com/office/officeart/2005/8/layout/hierarchy6"/>
    <dgm:cxn modelId="{BD86DCBC-9260-440C-907D-8214B6BBA6AD}" type="presParOf" srcId="{11429FF4-C233-489D-961E-DE5A46CBBEE6}" destId="{2850F5F8-D1D4-4A33-AF11-4158F268B33D}" srcOrd="1" destOrd="0" presId="urn:microsoft.com/office/officeart/2005/8/layout/hierarchy6"/>
    <dgm:cxn modelId="{20A8DE59-D423-4235-8ABE-C65B684F131C}" type="presParOf" srcId="{2850F5F8-D1D4-4A33-AF11-4158F268B33D}" destId="{B3A4D69A-DF7C-45C6-8D84-826812A1E472}" srcOrd="0" destOrd="0" presId="urn:microsoft.com/office/officeart/2005/8/layout/hierarchy6"/>
    <dgm:cxn modelId="{4FB85910-E31A-4F38-A00A-9E791588CE54}" type="presParOf" srcId="{2850F5F8-D1D4-4A33-AF11-4158F268B33D}" destId="{5AC9FDD9-C6AC-48B1-A9E6-782F600EB4D0}" srcOrd="1" destOrd="0" presId="urn:microsoft.com/office/officeart/2005/8/layout/hierarchy6"/>
    <dgm:cxn modelId="{342ED712-C21A-4960-96C5-8762A6D6D8B6}" type="presParOf" srcId="{5AC9FDD9-C6AC-48B1-A9E6-782F600EB4D0}" destId="{8E5E9D7B-B042-44B2-A6C2-34C7006C6202}" srcOrd="0" destOrd="0" presId="urn:microsoft.com/office/officeart/2005/8/layout/hierarchy6"/>
    <dgm:cxn modelId="{99E87E96-9CAD-4527-887C-159811A65DEA}" type="presParOf" srcId="{5AC9FDD9-C6AC-48B1-A9E6-782F600EB4D0}" destId="{6E68A373-3E6F-40C6-AB5D-6CE3A3BB3CBD}" srcOrd="1" destOrd="0" presId="urn:microsoft.com/office/officeart/2005/8/layout/hierarchy6"/>
    <dgm:cxn modelId="{644608D0-2DFE-41AB-8A9D-7CC93EFDA69D}" type="presParOf" srcId="{2850F5F8-D1D4-4A33-AF11-4158F268B33D}" destId="{17B7D0DC-D9AD-4748-BF5F-69881C129C1A}" srcOrd="2" destOrd="0" presId="urn:microsoft.com/office/officeart/2005/8/layout/hierarchy6"/>
    <dgm:cxn modelId="{1CBFB064-E93C-4E64-9DEC-A6C20B0DE78D}" type="presParOf" srcId="{2850F5F8-D1D4-4A33-AF11-4158F268B33D}" destId="{A96FAEC4-47D4-4E07-8A0F-1FD7D0CCE574}" srcOrd="3" destOrd="0" presId="urn:microsoft.com/office/officeart/2005/8/layout/hierarchy6"/>
    <dgm:cxn modelId="{D8D73F62-77F5-4546-A26B-3F2620A233C7}" type="presParOf" srcId="{A96FAEC4-47D4-4E07-8A0F-1FD7D0CCE574}" destId="{C48BF63C-5BEC-4338-AB85-0611EAD878EA}" srcOrd="0" destOrd="0" presId="urn:microsoft.com/office/officeart/2005/8/layout/hierarchy6"/>
    <dgm:cxn modelId="{7FDA7065-19C9-4DEB-A95E-6AE85DB39112}" type="presParOf" srcId="{A96FAEC4-47D4-4E07-8A0F-1FD7D0CCE574}" destId="{00746357-EB85-4278-8B6A-1FF3DF6A41A9}" srcOrd="1" destOrd="0" presId="urn:microsoft.com/office/officeart/2005/8/layout/hierarchy6"/>
    <dgm:cxn modelId="{D98F2D43-8AE6-4522-9336-52475A57BA4B}" type="presParOf" srcId="{EA8A367E-115D-4D25-B956-CA459DEA0EDB}" destId="{B2792ECD-0700-42E5-9FB0-05C7D16A4723}" srcOrd="2" destOrd="0" presId="urn:microsoft.com/office/officeart/2005/8/layout/hierarchy6"/>
    <dgm:cxn modelId="{87D10899-CE8C-4DFB-89A9-F8DC9C6CCEB8}" type="presParOf" srcId="{EA8A367E-115D-4D25-B956-CA459DEA0EDB}" destId="{F3D5B05E-E16A-434C-8939-9DC5A73F0134}" srcOrd="3" destOrd="0" presId="urn:microsoft.com/office/officeart/2005/8/layout/hierarchy6"/>
    <dgm:cxn modelId="{25BA6DAB-4577-49F3-BD92-B5597311FEAF}" type="presParOf" srcId="{F3D5B05E-E16A-434C-8939-9DC5A73F0134}" destId="{8E3B4070-9266-49EA-8941-796587E3BD57}" srcOrd="0" destOrd="0" presId="urn:microsoft.com/office/officeart/2005/8/layout/hierarchy6"/>
    <dgm:cxn modelId="{AB4AD5CC-358E-46EF-A42F-CE272480EEB2}" type="presParOf" srcId="{F3D5B05E-E16A-434C-8939-9DC5A73F0134}" destId="{C7A996C4-59A8-410A-8645-514A5835B074}" srcOrd="1" destOrd="0" presId="urn:microsoft.com/office/officeart/2005/8/layout/hierarchy6"/>
    <dgm:cxn modelId="{24CB08F1-88C4-427A-A5C1-48636D5AEBF5}" type="presParOf" srcId="{C7A996C4-59A8-410A-8645-514A5835B074}" destId="{68350364-04AA-413F-A4A5-1A824C5B7FEB}" srcOrd="0" destOrd="0" presId="urn:microsoft.com/office/officeart/2005/8/layout/hierarchy6"/>
    <dgm:cxn modelId="{9C6E1B19-8A26-4C5C-BDC2-0AC0FA032DBB}" type="presParOf" srcId="{C7A996C4-59A8-410A-8645-514A5835B074}" destId="{9399B8FF-9472-4634-9189-64A7924700C5}" srcOrd="1" destOrd="0" presId="urn:microsoft.com/office/officeart/2005/8/layout/hierarchy6"/>
    <dgm:cxn modelId="{82DFE971-F24E-488A-BF7A-22D892432870}" type="presParOf" srcId="{9399B8FF-9472-4634-9189-64A7924700C5}" destId="{156DD7D0-959A-4221-BF6F-F87FC77532A0}" srcOrd="0" destOrd="0" presId="urn:microsoft.com/office/officeart/2005/8/layout/hierarchy6"/>
    <dgm:cxn modelId="{72984AA7-4FA9-471C-8AD5-04FB2EC80086}" type="presParOf" srcId="{9399B8FF-9472-4634-9189-64A7924700C5}" destId="{843BCDF2-F07C-458E-8214-6BF8C311EE42}" srcOrd="1" destOrd="0" presId="urn:microsoft.com/office/officeart/2005/8/layout/hierarchy6"/>
    <dgm:cxn modelId="{AC89B88D-E2E1-47C0-B383-40B54BF69079}" type="presParOf" srcId="{1D001603-D1F6-4D58-9BB4-A3F5A246E177}" destId="{442FFE6F-EDF1-4DC9-859E-4778E6E70D7A}" srcOrd="1" destOrd="0" presId="urn:microsoft.com/office/officeart/2005/8/layout/hierarchy6"/>
    <dgm:cxn modelId="{D262269A-FF0B-48DA-8E8A-2074D7D1CDF1}" type="presParOf" srcId="{442FFE6F-EDF1-4DC9-859E-4778E6E70D7A}" destId="{8763212A-154E-4F18-B92B-F7A5A6A53DE1}" srcOrd="0" destOrd="0" presId="urn:microsoft.com/office/officeart/2005/8/layout/hierarchy6"/>
    <dgm:cxn modelId="{866DED2E-39AC-440D-AD0A-8F2DB9BA3219}" type="presParOf" srcId="{8763212A-154E-4F18-B92B-F7A5A6A53DE1}" destId="{05D2E867-6549-4A33-902B-839AAC1058E7}" srcOrd="0" destOrd="0" presId="urn:microsoft.com/office/officeart/2005/8/layout/hierarchy6"/>
    <dgm:cxn modelId="{A0FD288A-38A4-410B-BACF-5EA2194E82EA}" type="presParOf" srcId="{8763212A-154E-4F18-B92B-F7A5A6A53DE1}" destId="{553D9260-A658-4516-819C-1AE1EEFC594F}" srcOrd="1" destOrd="0" presId="urn:microsoft.com/office/officeart/2005/8/layout/hierarchy6"/>
    <dgm:cxn modelId="{3F3ADDCE-821C-446F-B592-935E8F5DB955}" type="presParOf" srcId="{442FFE6F-EDF1-4DC9-859E-4778E6E70D7A}" destId="{CEF861D1-6142-4E11-A282-1D1F6C354DD4}" srcOrd="1" destOrd="0" presId="urn:microsoft.com/office/officeart/2005/8/layout/hierarchy6"/>
    <dgm:cxn modelId="{E52D5BF9-201C-443D-9726-15658E286A1D}" type="presParOf" srcId="{CEF861D1-6142-4E11-A282-1D1F6C354DD4}" destId="{F532317B-E0A2-49C0-A0D7-C7C982C8638A}" srcOrd="0" destOrd="0" presId="urn:microsoft.com/office/officeart/2005/8/layout/hierarchy6"/>
    <dgm:cxn modelId="{8059554B-505D-45A7-933D-4ABF7B2E043A}" type="presParOf" srcId="{442FFE6F-EDF1-4DC9-859E-4778E6E70D7A}" destId="{904029C0-F533-4DF6-9EDF-6A980407CFC2}" srcOrd="2" destOrd="0" presId="urn:microsoft.com/office/officeart/2005/8/layout/hierarchy6"/>
    <dgm:cxn modelId="{ABB901F7-10EA-41A5-B697-8195A64B0739}" type="presParOf" srcId="{904029C0-F533-4DF6-9EDF-6A980407CFC2}" destId="{5ADC3DB1-F7F3-4AFB-BF27-6054AE838472}" srcOrd="0" destOrd="0" presId="urn:microsoft.com/office/officeart/2005/8/layout/hierarchy6"/>
    <dgm:cxn modelId="{37B449AE-C947-4A20-95F5-DB566B906C90}" type="presParOf" srcId="{904029C0-F533-4DF6-9EDF-6A980407CFC2}" destId="{3763B09D-F0E3-4742-9DD4-A876E9724356}" srcOrd="1" destOrd="0" presId="urn:microsoft.com/office/officeart/2005/8/layout/hierarchy6"/>
    <dgm:cxn modelId="{DEA1EF16-9105-4194-8231-475F04916980}" type="presParOf" srcId="{442FFE6F-EDF1-4DC9-859E-4778E6E70D7A}" destId="{EF1D9CF0-D053-4941-BC26-2CCCA0875015}" srcOrd="3" destOrd="0" presId="urn:microsoft.com/office/officeart/2005/8/layout/hierarchy6"/>
    <dgm:cxn modelId="{11BF9CC7-0E7E-4E71-AD14-8DD377F64029}" type="presParOf" srcId="{EF1D9CF0-D053-4941-BC26-2CCCA0875015}" destId="{19FEB9D3-25DA-477A-9F57-74BCFCDE91D0}" srcOrd="0" destOrd="0" presId="urn:microsoft.com/office/officeart/2005/8/layout/hierarchy6"/>
    <dgm:cxn modelId="{6B882070-D497-4587-8DCA-58DBB3339AF2}" type="presParOf" srcId="{442FFE6F-EDF1-4DC9-859E-4778E6E70D7A}" destId="{2CB1AC69-F066-42F9-A315-908F084261A7}" srcOrd="4" destOrd="0" presId="urn:microsoft.com/office/officeart/2005/8/layout/hierarchy6"/>
    <dgm:cxn modelId="{80A53566-4D1D-4F6A-9C25-CEFBAC7FB44F}" type="presParOf" srcId="{2CB1AC69-F066-42F9-A315-908F084261A7}" destId="{85D9E018-BFAC-454F-B9E2-785657D9AFBE}" srcOrd="0" destOrd="0" presId="urn:microsoft.com/office/officeart/2005/8/layout/hierarchy6"/>
    <dgm:cxn modelId="{C221CB9D-04A5-4594-9BE8-6F1034DEC6EC}" type="presParOf" srcId="{2CB1AC69-F066-42F9-A315-908F084261A7}" destId="{2E70331C-4A73-48C1-BA87-D56BDD035B6B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9D86D5E-BDC0-4E34-A39A-2AE62AC7DA18}" type="doc">
      <dgm:prSet loTypeId="urn:microsoft.com/office/officeart/2005/8/layout/default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A57947-118C-4DEF-93DC-C38976F63F1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1.Example Text</a:t>
          </a:r>
          <a:endParaRPr lang="en-US" sz="2000" dirty="0"/>
        </a:p>
      </dgm:t>
    </dgm:pt>
    <dgm:pt modelId="{841B8E5F-C417-4B8C-AB1C-DBDBA8E0A302}" type="parTrans" cxnId="{19CA303E-174E-4C76-B6C8-8368601604F4}">
      <dgm:prSet/>
      <dgm:spPr/>
      <dgm:t>
        <a:bodyPr/>
        <a:lstStyle/>
        <a:p>
          <a:endParaRPr lang="en-US" sz="2000"/>
        </a:p>
      </dgm:t>
    </dgm:pt>
    <dgm:pt modelId="{BA98C80E-543B-478B-A6FE-391B1C00545D}" type="sibTrans" cxnId="{19CA303E-174E-4C76-B6C8-8368601604F4}">
      <dgm:prSet/>
      <dgm:spPr/>
      <dgm:t>
        <a:bodyPr/>
        <a:lstStyle/>
        <a:p>
          <a:endParaRPr lang="en-US" sz="2000"/>
        </a:p>
      </dgm:t>
    </dgm:pt>
    <dgm:pt modelId="{C5413CA0-6408-4976-8FA1-9448050F22A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2.Example Text</a:t>
          </a:r>
          <a:endParaRPr lang="en-US" sz="2000" dirty="0"/>
        </a:p>
      </dgm:t>
    </dgm:pt>
    <dgm:pt modelId="{7D63E508-F820-4058-B2B5-53A62ACCAA6C}" type="parTrans" cxnId="{50636F8B-1C10-42A4-A10D-DBC23869384A}">
      <dgm:prSet/>
      <dgm:spPr/>
      <dgm:t>
        <a:bodyPr/>
        <a:lstStyle/>
        <a:p>
          <a:endParaRPr lang="en-US" sz="2000"/>
        </a:p>
      </dgm:t>
    </dgm:pt>
    <dgm:pt modelId="{81FDFAB9-BDC8-40D0-BCD3-C8E27A382A04}" type="sibTrans" cxnId="{50636F8B-1C10-42A4-A10D-DBC23869384A}">
      <dgm:prSet/>
      <dgm:spPr/>
      <dgm:t>
        <a:bodyPr/>
        <a:lstStyle/>
        <a:p>
          <a:endParaRPr lang="en-US" sz="2000"/>
        </a:p>
      </dgm:t>
    </dgm:pt>
    <dgm:pt modelId="{6BA6AE56-52F0-4512-817E-F02F0CC58C29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6.Example Text</a:t>
          </a:r>
          <a:endParaRPr lang="en-US" sz="2000" dirty="0"/>
        </a:p>
      </dgm:t>
    </dgm:pt>
    <dgm:pt modelId="{C61C2B6E-A262-44E0-B1FA-3758789B56CB}" type="parTrans" cxnId="{10C5FB2B-6662-4A52-8ABD-F0AE60B93A3D}">
      <dgm:prSet/>
      <dgm:spPr/>
      <dgm:t>
        <a:bodyPr/>
        <a:lstStyle/>
        <a:p>
          <a:endParaRPr lang="en-US" sz="2000"/>
        </a:p>
      </dgm:t>
    </dgm:pt>
    <dgm:pt modelId="{248F6AC3-2626-4229-9944-5FE4016D8FE9}" type="sibTrans" cxnId="{10C5FB2B-6662-4A52-8ABD-F0AE60B93A3D}">
      <dgm:prSet/>
      <dgm:spPr/>
      <dgm:t>
        <a:bodyPr/>
        <a:lstStyle/>
        <a:p>
          <a:endParaRPr lang="en-US" sz="2000"/>
        </a:p>
      </dgm:t>
    </dgm:pt>
    <dgm:pt modelId="{078528CB-53A5-4797-893F-6D10AAEA4CA8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3.Example Text</a:t>
          </a:r>
          <a:endParaRPr lang="en-US" sz="2000" dirty="0"/>
        </a:p>
      </dgm:t>
    </dgm:pt>
    <dgm:pt modelId="{44E2DCCA-8E5D-48F0-9F59-C88EFDAC85A6}" type="parTrans" cxnId="{458AC121-1407-4913-95C9-14CC742B94C3}">
      <dgm:prSet/>
      <dgm:spPr/>
      <dgm:t>
        <a:bodyPr/>
        <a:lstStyle/>
        <a:p>
          <a:endParaRPr lang="en-US" sz="2000"/>
        </a:p>
      </dgm:t>
    </dgm:pt>
    <dgm:pt modelId="{6E93B5D1-9F9B-4F68-A711-39F023CBF472}" type="sibTrans" cxnId="{458AC121-1407-4913-95C9-14CC742B94C3}">
      <dgm:prSet/>
      <dgm:spPr/>
      <dgm:t>
        <a:bodyPr/>
        <a:lstStyle/>
        <a:p>
          <a:endParaRPr lang="en-US" sz="2000"/>
        </a:p>
      </dgm:t>
    </dgm:pt>
    <dgm:pt modelId="{32755C68-AF36-414B-A55C-515E9CA8324E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4.Example Text</a:t>
          </a:r>
          <a:endParaRPr lang="en-US" sz="2000" dirty="0"/>
        </a:p>
      </dgm:t>
    </dgm:pt>
    <dgm:pt modelId="{78395757-2895-47D5-8E3F-71E26B81D1AB}" type="parTrans" cxnId="{29CBF10E-EFA9-4F2E-AD3B-9C3EED64AB67}">
      <dgm:prSet/>
      <dgm:spPr/>
      <dgm:t>
        <a:bodyPr/>
        <a:lstStyle/>
        <a:p>
          <a:endParaRPr lang="en-US" sz="2000"/>
        </a:p>
      </dgm:t>
    </dgm:pt>
    <dgm:pt modelId="{DEC2C811-99A2-44F1-A36A-F73F9E97C14E}" type="sibTrans" cxnId="{29CBF10E-EFA9-4F2E-AD3B-9C3EED64AB67}">
      <dgm:prSet/>
      <dgm:spPr/>
      <dgm:t>
        <a:bodyPr/>
        <a:lstStyle/>
        <a:p>
          <a:endParaRPr lang="en-US" sz="2000"/>
        </a:p>
      </dgm:t>
    </dgm:pt>
    <dgm:pt modelId="{033C3DBB-782E-4551-8907-50F7A290C572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5.Example Text</a:t>
          </a:r>
          <a:endParaRPr lang="en-US" sz="2000" dirty="0"/>
        </a:p>
      </dgm:t>
    </dgm:pt>
    <dgm:pt modelId="{53DFDD28-3779-4258-AB58-02C724E1C941}" type="parTrans" cxnId="{5E660B69-E477-45E8-BECA-2D821FE31B08}">
      <dgm:prSet/>
      <dgm:spPr/>
      <dgm:t>
        <a:bodyPr/>
        <a:lstStyle/>
        <a:p>
          <a:endParaRPr lang="en-US" sz="2000"/>
        </a:p>
      </dgm:t>
    </dgm:pt>
    <dgm:pt modelId="{2BE4D2AC-6DE3-438E-8C3F-BBF830A2D48F}" type="sibTrans" cxnId="{5E660B69-E477-45E8-BECA-2D821FE31B08}">
      <dgm:prSet/>
      <dgm:spPr/>
      <dgm:t>
        <a:bodyPr/>
        <a:lstStyle/>
        <a:p>
          <a:endParaRPr lang="en-US" sz="2000"/>
        </a:p>
      </dgm:t>
    </dgm:pt>
    <dgm:pt modelId="{E89C409C-4ED4-41FF-97CE-3823AE6D9E3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7.Example Text</a:t>
          </a:r>
          <a:endParaRPr lang="en-US" sz="2000" dirty="0"/>
        </a:p>
      </dgm:t>
    </dgm:pt>
    <dgm:pt modelId="{62ECB12D-4B0E-428D-BBC9-BABC2DBC4062}" type="parTrans" cxnId="{7C66EEC9-51DC-42E3-B312-EC3822F9CA59}">
      <dgm:prSet/>
      <dgm:spPr/>
      <dgm:t>
        <a:bodyPr/>
        <a:lstStyle/>
        <a:p>
          <a:endParaRPr lang="en-US" sz="2000"/>
        </a:p>
      </dgm:t>
    </dgm:pt>
    <dgm:pt modelId="{447103E3-8D91-4715-8D41-F9429298C578}" type="sibTrans" cxnId="{7C66EEC9-51DC-42E3-B312-EC3822F9CA59}">
      <dgm:prSet/>
      <dgm:spPr/>
      <dgm:t>
        <a:bodyPr/>
        <a:lstStyle/>
        <a:p>
          <a:endParaRPr lang="en-US" sz="2000"/>
        </a:p>
      </dgm:t>
    </dgm:pt>
    <dgm:pt modelId="{84C83255-C88D-4541-BE48-E97738C32814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8.Example Text</a:t>
          </a:r>
          <a:endParaRPr lang="en-US" sz="2000" dirty="0"/>
        </a:p>
      </dgm:t>
    </dgm:pt>
    <dgm:pt modelId="{121F77BD-F96D-4F5E-9CC6-9CA8DF4963AD}" type="parTrans" cxnId="{B2E1309E-0E1B-4823-B612-A3683C865FEB}">
      <dgm:prSet/>
      <dgm:spPr/>
      <dgm:t>
        <a:bodyPr/>
        <a:lstStyle/>
        <a:p>
          <a:endParaRPr lang="en-US" sz="2000"/>
        </a:p>
      </dgm:t>
    </dgm:pt>
    <dgm:pt modelId="{9F014CAA-BDFA-4CF1-A171-8F1C9D7E776D}" type="sibTrans" cxnId="{B2E1309E-0E1B-4823-B612-A3683C865FEB}">
      <dgm:prSet/>
      <dgm:spPr/>
      <dgm:t>
        <a:bodyPr/>
        <a:lstStyle/>
        <a:p>
          <a:endParaRPr lang="en-US" sz="2000"/>
        </a:p>
      </dgm:t>
    </dgm:pt>
    <dgm:pt modelId="{9740AB49-FDBA-450E-94EC-DA51FF3E8BBE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9.Example Text</a:t>
          </a:r>
          <a:endParaRPr lang="en-US" sz="2000" dirty="0">
            <a:solidFill>
              <a:schemeClr val="bg1"/>
            </a:solidFill>
          </a:endParaRPr>
        </a:p>
      </dgm:t>
    </dgm:pt>
    <dgm:pt modelId="{5A53C926-07EE-4DE8-B456-7ABA96AB1873}" type="parTrans" cxnId="{328B5D44-C076-4913-B9D6-EAAD0280A2CD}">
      <dgm:prSet/>
      <dgm:spPr/>
      <dgm:t>
        <a:bodyPr/>
        <a:lstStyle/>
        <a:p>
          <a:endParaRPr lang="en-US" sz="2000"/>
        </a:p>
      </dgm:t>
    </dgm:pt>
    <dgm:pt modelId="{44BD8A95-8FC2-43B7-94AA-423AD88B88E7}" type="sibTrans" cxnId="{328B5D44-C076-4913-B9D6-EAAD0280A2CD}">
      <dgm:prSet/>
      <dgm:spPr/>
      <dgm:t>
        <a:bodyPr/>
        <a:lstStyle/>
        <a:p>
          <a:endParaRPr lang="en-US" sz="2000"/>
        </a:p>
      </dgm:t>
    </dgm:pt>
    <dgm:pt modelId="{EB19AA58-C24B-4B35-9626-34C85B987A9F}" type="pres">
      <dgm:prSet presAssocID="{E9D86D5E-BDC0-4E34-A39A-2AE62AC7DA1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1613BAD-1FB9-4438-8C6D-E68CD461B92F}" type="pres">
      <dgm:prSet presAssocID="{FAA57947-118C-4DEF-93DC-C38976F63F16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C3FD69-3F4F-486A-AD4D-A7BB30FAE863}" type="pres">
      <dgm:prSet presAssocID="{BA98C80E-543B-478B-A6FE-391B1C00545D}" presName="sibTrans" presStyleCnt="0"/>
      <dgm:spPr/>
    </dgm:pt>
    <dgm:pt modelId="{8317E36D-FF39-4EAA-A360-211AF4CD0D63}" type="pres">
      <dgm:prSet presAssocID="{C5413CA0-6408-4976-8FA1-9448050F22A2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BB542B-DCFC-4CAB-8E35-87FEA3B921D7}" type="pres">
      <dgm:prSet presAssocID="{81FDFAB9-BDC8-40D0-BCD3-C8E27A382A04}" presName="sibTrans" presStyleCnt="0"/>
      <dgm:spPr/>
    </dgm:pt>
    <dgm:pt modelId="{CDDE105D-E1A5-4C9D-87E6-ECF39F546965}" type="pres">
      <dgm:prSet presAssocID="{078528CB-53A5-4797-893F-6D10AAEA4CA8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8A7D4D-F312-4C26-98D7-02E167734E69}" type="pres">
      <dgm:prSet presAssocID="{6E93B5D1-9F9B-4F68-A711-39F023CBF472}" presName="sibTrans" presStyleCnt="0"/>
      <dgm:spPr/>
    </dgm:pt>
    <dgm:pt modelId="{95E388B5-52FE-4608-A0C7-5808080E115E}" type="pres">
      <dgm:prSet presAssocID="{32755C68-AF36-414B-A55C-515E9CA8324E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BF39F4-944B-4D39-9767-AB5ACD1C8303}" type="pres">
      <dgm:prSet presAssocID="{DEC2C811-99A2-44F1-A36A-F73F9E97C14E}" presName="sibTrans" presStyleCnt="0"/>
      <dgm:spPr/>
    </dgm:pt>
    <dgm:pt modelId="{31A94BF8-1F64-4FD7-A884-8F54D3881F1F}" type="pres">
      <dgm:prSet presAssocID="{033C3DBB-782E-4551-8907-50F7A290C572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FD2DF4-3AC0-4BF5-B0CA-17229613C7AB}" type="pres">
      <dgm:prSet presAssocID="{2BE4D2AC-6DE3-438E-8C3F-BBF830A2D48F}" presName="sibTrans" presStyleCnt="0"/>
      <dgm:spPr/>
    </dgm:pt>
    <dgm:pt modelId="{B01BD1B4-1D58-4EE4-B47B-7E71FE208C49}" type="pres">
      <dgm:prSet presAssocID="{6BA6AE56-52F0-4512-817E-F02F0CC58C29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1250DF-78DB-40C6-88DC-48865870CC94}" type="pres">
      <dgm:prSet presAssocID="{248F6AC3-2626-4229-9944-5FE4016D8FE9}" presName="sibTrans" presStyleCnt="0"/>
      <dgm:spPr/>
    </dgm:pt>
    <dgm:pt modelId="{1A98DB34-0310-4062-8FD0-7F13D5A3F16F}" type="pres">
      <dgm:prSet presAssocID="{E89C409C-4ED4-41FF-97CE-3823AE6D9E36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1398DE-CEC0-4526-BE42-FB745612A54A}" type="pres">
      <dgm:prSet presAssocID="{447103E3-8D91-4715-8D41-F9429298C578}" presName="sibTrans" presStyleCnt="0"/>
      <dgm:spPr/>
    </dgm:pt>
    <dgm:pt modelId="{9970BE9D-FC0F-4F80-B2C0-57A5E6183148}" type="pres">
      <dgm:prSet presAssocID="{84C83255-C88D-4541-BE48-E97738C32814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1D9CB0-D609-4FCB-8897-72F86A61BF80}" type="pres">
      <dgm:prSet presAssocID="{9F014CAA-BDFA-4CF1-A171-8F1C9D7E776D}" presName="sibTrans" presStyleCnt="0"/>
      <dgm:spPr/>
    </dgm:pt>
    <dgm:pt modelId="{A58A91F5-3517-40E6-9DEE-51BF00CE2A10}" type="pres">
      <dgm:prSet presAssocID="{9740AB49-FDBA-450E-94EC-DA51FF3E8BBE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C66EEC9-51DC-42E3-B312-EC3822F9CA59}" srcId="{E9D86D5E-BDC0-4E34-A39A-2AE62AC7DA18}" destId="{E89C409C-4ED4-41FF-97CE-3823AE6D9E36}" srcOrd="6" destOrd="0" parTransId="{62ECB12D-4B0E-428D-BBC9-BABC2DBC4062}" sibTransId="{447103E3-8D91-4715-8D41-F9429298C578}"/>
    <dgm:cxn modelId="{B2E1309E-0E1B-4823-B612-A3683C865FEB}" srcId="{E9D86D5E-BDC0-4E34-A39A-2AE62AC7DA18}" destId="{84C83255-C88D-4541-BE48-E97738C32814}" srcOrd="7" destOrd="0" parTransId="{121F77BD-F96D-4F5E-9CC6-9CA8DF4963AD}" sibTransId="{9F014CAA-BDFA-4CF1-A171-8F1C9D7E776D}"/>
    <dgm:cxn modelId="{68A9ECFD-94F0-4733-8786-60FD07EA3B48}" type="presOf" srcId="{9740AB49-FDBA-450E-94EC-DA51FF3E8BBE}" destId="{A58A91F5-3517-40E6-9DEE-51BF00CE2A10}" srcOrd="0" destOrd="0" presId="urn:microsoft.com/office/officeart/2005/8/layout/default#1"/>
    <dgm:cxn modelId="{9FC6B01D-E1E0-4D87-BBAC-6A8AB855273D}" type="presOf" srcId="{FAA57947-118C-4DEF-93DC-C38976F63F16}" destId="{51613BAD-1FB9-4438-8C6D-E68CD461B92F}" srcOrd="0" destOrd="0" presId="urn:microsoft.com/office/officeart/2005/8/layout/default#1"/>
    <dgm:cxn modelId="{19CA303E-174E-4C76-B6C8-8368601604F4}" srcId="{E9D86D5E-BDC0-4E34-A39A-2AE62AC7DA18}" destId="{FAA57947-118C-4DEF-93DC-C38976F63F16}" srcOrd="0" destOrd="0" parTransId="{841B8E5F-C417-4B8C-AB1C-DBDBA8E0A302}" sibTransId="{BA98C80E-543B-478B-A6FE-391B1C00545D}"/>
    <dgm:cxn modelId="{29CBF10E-EFA9-4F2E-AD3B-9C3EED64AB67}" srcId="{E9D86D5E-BDC0-4E34-A39A-2AE62AC7DA18}" destId="{32755C68-AF36-414B-A55C-515E9CA8324E}" srcOrd="3" destOrd="0" parTransId="{78395757-2895-47D5-8E3F-71E26B81D1AB}" sibTransId="{DEC2C811-99A2-44F1-A36A-F73F9E97C14E}"/>
    <dgm:cxn modelId="{50636F8B-1C10-42A4-A10D-DBC23869384A}" srcId="{E9D86D5E-BDC0-4E34-A39A-2AE62AC7DA18}" destId="{C5413CA0-6408-4976-8FA1-9448050F22A2}" srcOrd="1" destOrd="0" parTransId="{7D63E508-F820-4058-B2B5-53A62ACCAA6C}" sibTransId="{81FDFAB9-BDC8-40D0-BCD3-C8E27A382A04}"/>
    <dgm:cxn modelId="{C1F2F434-BC30-442A-B358-8CE237C737AA}" type="presOf" srcId="{84C83255-C88D-4541-BE48-E97738C32814}" destId="{9970BE9D-FC0F-4F80-B2C0-57A5E6183148}" srcOrd="0" destOrd="0" presId="urn:microsoft.com/office/officeart/2005/8/layout/default#1"/>
    <dgm:cxn modelId="{B63735CD-B103-4DA0-81B6-6A366CAE7E1F}" type="presOf" srcId="{033C3DBB-782E-4551-8907-50F7A290C572}" destId="{31A94BF8-1F64-4FD7-A884-8F54D3881F1F}" srcOrd="0" destOrd="0" presId="urn:microsoft.com/office/officeart/2005/8/layout/default#1"/>
    <dgm:cxn modelId="{F543AF85-C2B9-4769-91B3-74EDDFE2F374}" type="presOf" srcId="{E9D86D5E-BDC0-4E34-A39A-2AE62AC7DA18}" destId="{EB19AA58-C24B-4B35-9626-34C85B987A9F}" srcOrd="0" destOrd="0" presId="urn:microsoft.com/office/officeart/2005/8/layout/default#1"/>
    <dgm:cxn modelId="{FA16CEF3-876F-41B3-839D-3EBB9880FCE8}" type="presOf" srcId="{E89C409C-4ED4-41FF-97CE-3823AE6D9E36}" destId="{1A98DB34-0310-4062-8FD0-7F13D5A3F16F}" srcOrd="0" destOrd="0" presId="urn:microsoft.com/office/officeart/2005/8/layout/default#1"/>
    <dgm:cxn modelId="{10C5FB2B-6662-4A52-8ABD-F0AE60B93A3D}" srcId="{E9D86D5E-BDC0-4E34-A39A-2AE62AC7DA18}" destId="{6BA6AE56-52F0-4512-817E-F02F0CC58C29}" srcOrd="5" destOrd="0" parTransId="{C61C2B6E-A262-44E0-B1FA-3758789B56CB}" sibTransId="{248F6AC3-2626-4229-9944-5FE4016D8FE9}"/>
    <dgm:cxn modelId="{CA052FAB-7ECC-413A-A97B-7EC4D82B8A29}" type="presOf" srcId="{32755C68-AF36-414B-A55C-515E9CA8324E}" destId="{95E388B5-52FE-4608-A0C7-5808080E115E}" srcOrd="0" destOrd="0" presId="urn:microsoft.com/office/officeart/2005/8/layout/default#1"/>
    <dgm:cxn modelId="{540F5B07-D2F4-4DB8-8B96-63F3BA4BDCB3}" type="presOf" srcId="{C5413CA0-6408-4976-8FA1-9448050F22A2}" destId="{8317E36D-FF39-4EAA-A360-211AF4CD0D63}" srcOrd="0" destOrd="0" presId="urn:microsoft.com/office/officeart/2005/8/layout/default#1"/>
    <dgm:cxn modelId="{80648E23-9570-4A60-BA7A-DEF8992149D6}" type="presOf" srcId="{078528CB-53A5-4797-893F-6D10AAEA4CA8}" destId="{CDDE105D-E1A5-4C9D-87E6-ECF39F546965}" srcOrd="0" destOrd="0" presId="urn:microsoft.com/office/officeart/2005/8/layout/default#1"/>
    <dgm:cxn modelId="{458AC121-1407-4913-95C9-14CC742B94C3}" srcId="{E9D86D5E-BDC0-4E34-A39A-2AE62AC7DA18}" destId="{078528CB-53A5-4797-893F-6D10AAEA4CA8}" srcOrd="2" destOrd="0" parTransId="{44E2DCCA-8E5D-48F0-9F59-C88EFDAC85A6}" sibTransId="{6E93B5D1-9F9B-4F68-A711-39F023CBF472}"/>
    <dgm:cxn modelId="{328B5D44-C076-4913-B9D6-EAAD0280A2CD}" srcId="{E9D86D5E-BDC0-4E34-A39A-2AE62AC7DA18}" destId="{9740AB49-FDBA-450E-94EC-DA51FF3E8BBE}" srcOrd="8" destOrd="0" parTransId="{5A53C926-07EE-4DE8-B456-7ABA96AB1873}" sibTransId="{44BD8A95-8FC2-43B7-94AA-423AD88B88E7}"/>
    <dgm:cxn modelId="{004C3F4B-9D7D-4311-929F-9A1FFC03F3CD}" type="presOf" srcId="{6BA6AE56-52F0-4512-817E-F02F0CC58C29}" destId="{B01BD1B4-1D58-4EE4-B47B-7E71FE208C49}" srcOrd="0" destOrd="0" presId="urn:microsoft.com/office/officeart/2005/8/layout/default#1"/>
    <dgm:cxn modelId="{5E660B69-E477-45E8-BECA-2D821FE31B08}" srcId="{E9D86D5E-BDC0-4E34-A39A-2AE62AC7DA18}" destId="{033C3DBB-782E-4551-8907-50F7A290C572}" srcOrd="4" destOrd="0" parTransId="{53DFDD28-3779-4258-AB58-02C724E1C941}" sibTransId="{2BE4D2AC-6DE3-438E-8C3F-BBF830A2D48F}"/>
    <dgm:cxn modelId="{501F9441-A69E-4FA8-87BF-816CF34BD7DC}" type="presParOf" srcId="{EB19AA58-C24B-4B35-9626-34C85B987A9F}" destId="{51613BAD-1FB9-4438-8C6D-E68CD461B92F}" srcOrd="0" destOrd="0" presId="urn:microsoft.com/office/officeart/2005/8/layout/default#1"/>
    <dgm:cxn modelId="{DC25DBC6-334D-4FE2-A26D-A869DD5CCC47}" type="presParOf" srcId="{EB19AA58-C24B-4B35-9626-34C85B987A9F}" destId="{27C3FD69-3F4F-486A-AD4D-A7BB30FAE863}" srcOrd="1" destOrd="0" presId="urn:microsoft.com/office/officeart/2005/8/layout/default#1"/>
    <dgm:cxn modelId="{FDAD7998-E5CE-488C-9ABC-98F22563E565}" type="presParOf" srcId="{EB19AA58-C24B-4B35-9626-34C85B987A9F}" destId="{8317E36D-FF39-4EAA-A360-211AF4CD0D63}" srcOrd="2" destOrd="0" presId="urn:microsoft.com/office/officeart/2005/8/layout/default#1"/>
    <dgm:cxn modelId="{6DC184F5-99A6-42B3-AFD8-6555A325AF6A}" type="presParOf" srcId="{EB19AA58-C24B-4B35-9626-34C85B987A9F}" destId="{C2BB542B-DCFC-4CAB-8E35-87FEA3B921D7}" srcOrd="3" destOrd="0" presId="urn:microsoft.com/office/officeart/2005/8/layout/default#1"/>
    <dgm:cxn modelId="{98C29352-B1D0-4D8B-B2B1-21E7E1152966}" type="presParOf" srcId="{EB19AA58-C24B-4B35-9626-34C85B987A9F}" destId="{CDDE105D-E1A5-4C9D-87E6-ECF39F546965}" srcOrd="4" destOrd="0" presId="urn:microsoft.com/office/officeart/2005/8/layout/default#1"/>
    <dgm:cxn modelId="{0F42FB9B-14EC-453A-9B25-B2D34F72B00A}" type="presParOf" srcId="{EB19AA58-C24B-4B35-9626-34C85B987A9F}" destId="{358A7D4D-F312-4C26-98D7-02E167734E69}" srcOrd="5" destOrd="0" presId="urn:microsoft.com/office/officeart/2005/8/layout/default#1"/>
    <dgm:cxn modelId="{280955E8-4128-4F99-B0FC-FBDCF21B6395}" type="presParOf" srcId="{EB19AA58-C24B-4B35-9626-34C85B987A9F}" destId="{95E388B5-52FE-4608-A0C7-5808080E115E}" srcOrd="6" destOrd="0" presId="urn:microsoft.com/office/officeart/2005/8/layout/default#1"/>
    <dgm:cxn modelId="{694A0E1F-4EC7-4FD9-BA36-4E8BFD9F1D03}" type="presParOf" srcId="{EB19AA58-C24B-4B35-9626-34C85B987A9F}" destId="{13BF39F4-944B-4D39-9767-AB5ACD1C8303}" srcOrd="7" destOrd="0" presId="urn:microsoft.com/office/officeart/2005/8/layout/default#1"/>
    <dgm:cxn modelId="{C9A10E18-DDEA-4209-9A0E-9EDC1212892C}" type="presParOf" srcId="{EB19AA58-C24B-4B35-9626-34C85B987A9F}" destId="{31A94BF8-1F64-4FD7-A884-8F54D3881F1F}" srcOrd="8" destOrd="0" presId="urn:microsoft.com/office/officeart/2005/8/layout/default#1"/>
    <dgm:cxn modelId="{9C770C2F-17F1-4C09-B40A-DC51FAD3E4BF}" type="presParOf" srcId="{EB19AA58-C24B-4B35-9626-34C85B987A9F}" destId="{9AFD2DF4-3AC0-4BF5-B0CA-17229613C7AB}" srcOrd="9" destOrd="0" presId="urn:microsoft.com/office/officeart/2005/8/layout/default#1"/>
    <dgm:cxn modelId="{D43ECBCA-5B98-4816-979D-64863DD2C4A1}" type="presParOf" srcId="{EB19AA58-C24B-4B35-9626-34C85B987A9F}" destId="{B01BD1B4-1D58-4EE4-B47B-7E71FE208C49}" srcOrd="10" destOrd="0" presId="urn:microsoft.com/office/officeart/2005/8/layout/default#1"/>
    <dgm:cxn modelId="{A8BAB9B5-20B5-4E33-9218-6051BD7D98F6}" type="presParOf" srcId="{EB19AA58-C24B-4B35-9626-34C85B987A9F}" destId="{DE1250DF-78DB-40C6-88DC-48865870CC94}" srcOrd="11" destOrd="0" presId="urn:microsoft.com/office/officeart/2005/8/layout/default#1"/>
    <dgm:cxn modelId="{BA6F1655-2505-47DF-B455-7EFEEBAEEE4B}" type="presParOf" srcId="{EB19AA58-C24B-4B35-9626-34C85B987A9F}" destId="{1A98DB34-0310-4062-8FD0-7F13D5A3F16F}" srcOrd="12" destOrd="0" presId="urn:microsoft.com/office/officeart/2005/8/layout/default#1"/>
    <dgm:cxn modelId="{221621A9-8733-4E09-A0BE-589E52AECAB7}" type="presParOf" srcId="{EB19AA58-C24B-4B35-9626-34C85B987A9F}" destId="{4C1398DE-CEC0-4526-BE42-FB745612A54A}" srcOrd="13" destOrd="0" presId="urn:microsoft.com/office/officeart/2005/8/layout/default#1"/>
    <dgm:cxn modelId="{FEC1539E-238C-4013-B97A-9DC4DA9CE49B}" type="presParOf" srcId="{EB19AA58-C24B-4B35-9626-34C85B987A9F}" destId="{9970BE9D-FC0F-4F80-B2C0-57A5E6183148}" srcOrd="14" destOrd="0" presId="urn:microsoft.com/office/officeart/2005/8/layout/default#1"/>
    <dgm:cxn modelId="{EC70A870-77D2-4104-AD2B-2D679063C58E}" type="presParOf" srcId="{EB19AA58-C24B-4B35-9626-34C85B987A9F}" destId="{8E1D9CB0-D609-4FCB-8897-72F86A61BF80}" srcOrd="15" destOrd="0" presId="urn:microsoft.com/office/officeart/2005/8/layout/default#1"/>
    <dgm:cxn modelId="{F3DF89B2-4CD2-4237-BD75-FEB3213A09B3}" type="presParOf" srcId="{EB19AA58-C24B-4B35-9626-34C85B987A9F}" destId="{A58A91F5-3517-40E6-9DEE-51BF00CE2A10}" srcOrd="1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F30CB27-0FB9-48FA-A806-42874FAAA20A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3B9271-DC6A-43F9-A69B-81AA0EA342FB}">
      <dgm:prSet phldrT="[Text]"/>
      <dgm:spPr>
        <a:solidFill>
          <a:schemeClr val="accent3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C18B5605-8E7C-42BB-B0A2-B948C3A180F3}" type="parTrans" cxnId="{75CF0E90-0DD0-4CA8-AA34-04C4AAC7D301}">
      <dgm:prSet/>
      <dgm:spPr/>
      <dgm:t>
        <a:bodyPr/>
        <a:lstStyle/>
        <a:p>
          <a:endParaRPr lang="en-US"/>
        </a:p>
      </dgm:t>
    </dgm:pt>
    <dgm:pt modelId="{30CC582E-C160-42E6-823F-C653A42248D5}" type="sibTrans" cxnId="{75CF0E90-0DD0-4CA8-AA34-04C4AAC7D301}">
      <dgm:prSet/>
      <dgm:spPr/>
      <dgm:t>
        <a:bodyPr/>
        <a:lstStyle/>
        <a:p>
          <a:endParaRPr lang="en-US"/>
        </a:p>
      </dgm:t>
    </dgm:pt>
    <dgm:pt modelId="{58825980-B8F3-4A2A-8246-C0CF834C679D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8A7911B-44F9-492A-B4AE-A06CF51DA5AB}" type="parTrans" cxnId="{B9B322A1-B4AA-47D3-AEB9-C6B49518C3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FAA67183-F6F6-4CE4-997C-E394D3C03BF2}" type="sibTrans" cxnId="{B9B322A1-B4AA-47D3-AEB9-C6B49518C324}">
      <dgm:prSet/>
      <dgm:spPr/>
      <dgm:t>
        <a:bodyPr/>
        <a:lstStyle/>
        <a:p>
          <a:endParaRPr lang="en-US"/>
        </a:p>
      </dgm:t>
    </dgm:pt>
    <dgm:pt modelId="{158D445F-885B-4743-8A13-39B68D01DF47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5F846B04-560F-4AA2-8ADB-E4DB4C70AA3D}" type="parTrans" cxnId="{C761DAE0-FCBE-4F19-A587-46EDA990806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F16AA2D-C746-4C59-8EF2-89DA21D110E0}" type="sibTrans" cxnId="{C761DAE0-FCBE-4F19-A587-46EDA9908063}">
      <dgm:prSet/>
      <dgm:spPr/>
      <dgm:t>
        <a:bodyPr/>
        <a:lstStyle/>
        <a:p>
          <a:endParaRPr lang="en-US"/>
        </a:p>
      </dgm:t>
    </dgm:pt>
    <dgm:pt modelId="{7F9BAC5E-679F-4918-9DEF-2BF6A333D1FE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D6C6D9B-6B37-4BA3-863A-AD553C7670CC}" type="parTrans" cxnId="{80035806-B1A4-4443-934C-114D1D407F5E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2AB05666-9F8B-4531-8718-D25F9F48F763}" type="sibTrans" cxnId="{80035806-B1A4-4443-934C-114D1D407F5E}">
      <dgm:prSet/>
      <dgm:spPr/>
      <dgm:t>
        <a:bodyPr/>
        <a:lstStyle/>
        <a:p>
          <a:endParaRPr lang="en-US"/>
        </a:p>
      </dgm:t>
    </dgm:pt>
    <dgm:pt modelId="{CCB489CE-13DC-4629-A6BD-B7888F27FF06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F932A01C-13B2-4A60-8D8E-BF9590527AAB}" type="parTrans" cxnId="{7211678C-7199-453A-AB26-A723A109FE22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22ADC31D-99F9-47F2-AAA2-BA4A8DA595E3}" type="sibTrans" cxnId="{7211678C-7199-453A-AB26-A723A109FE22}">
      <dgm:prSet/>
      <dgm:spPr/>
      <dgm:t>
        <a:bodyPr/>
        <a:lstStyle/>
        <a:p>
          <a:endParaRPr lang="en-US"/>
        </a:p>
      </dgm:t>
    </dgm:pt>
    <dgm:pt modelId="{ABCD8EC7-D9CC-4A8D-BE72-F1FED8C19EF5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085CA59-78C7-4E6E-8D7D-FE552C73DC77}" type="parTrans" cxnId="{020C2CD3-2076-4AB2-8F79-621FA3C6D932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D0EE3A23-F102-4CC7-8E38-5ACCC314FA03}" type="sibTrans" cxnId="{020C2CD3-2076-4AB2-8F79-621FA3C6D932}">
      <dgm:prSet/>
      <dgm:spPr/>
      <dgm:t>
        <a:bodyPr/>
        <a:lstStyle/>
        <a:p>
          <a:endParaRPr lang="en-US"/>
        </a:p>
      </dgm:t>
    </dgm:pt>
    <dgm:pt modelId="{3987F7E6-C876-40D2-9AE2-E315C5842CB8}" type="pres">
      <dgm:prSet presAssocID="{1F30CB27-0FB9-48FA-A806-42874FAAA20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2FD412-1281-4DB2-840C-869830975FA3}" type="pres">
      <dgm:prSet presAssocID="{733B9271-DC6A-43F9-A69B-81AA0EA342FB}" presName="centerShape" presStyleLbl="node0" presStyleIdx="0" presStyleCnt="1" custScaleX="118547" custScaleY="118547"/>
      <dgm:spPr/>
      <dgm:t>
        <a:bodyPr/>
        <a:lstStyle/>
        <a:p>
          <a:endParaRPr lang="en-US"/>
        </a:p>
      </dgm:t>
    </dgm:pt>
    <dgm:pt modelId="{A78104CE-ED1E-4B8D-869D-B8296841E37A}" type="pres">
      <dgm:prSet presAssocID="{38A7911B-44F9-492A-B4AE-A06CF51DA5AB}" presName="parTrans" presStyleLbl="sibTrans2D1" presStyleIdx="0" presStyleCnt="5"/>
      <dgm:spPr/>
      <dgm:t>
        <a:bodyPr/>
        <a:lstStyle/>
        <a:p>
          <a:endParaRPr lang="en-US"/>
        </a:p>
      </dgm:t>
    </dgm:pt>
    <dgm:pt modelId="{CBAD37ED-0DD3-49CB-A07C-9B82B91F4E72}" type="pres">
      <dgm:prSet presAssocID="{38A7911B-44F9-492A-B4AE-A06CF51DA5AB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FF64D639-F3DB-4D0B-B461-E947A519B386}" type="pres">
      <dgm:prSet presAssocID="{58825980-B8F3-4A2A-8246-C0CF834C679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76E57B-14E1-454B-BD38-AE02A8E0A848}" type="pres">
      <dgm:prSet presAssocID="{5F846B04-560F-4AA2-8ADB-E4DB4C70AA3D}" presName="parTrans" presStyleLbl="sibTrans2D1" presStyleIdx="1" presStyleCnt="5"/>
      <dgm:spPr/>
      <dgm:t>
        <a:bodyPr/>
        <a:lstStyle/>
        <a:p>
          <a:endParaRPr lang="en-US"/>
        </a:p>
      </dgm:t>
    </dgm:pt>
    <dgm:pt modelId="{843346ED-03A9-4DCA-8D9C-FA41954CEE51}" type="pres">
      <dgm:prSet presAssocID="{5F846B04-560F-4AA2-8ADB-E4DB4C70AA3D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A342CCBB-86C0-4C58-BA6F-F9DE67D068A4}" type="pres">
      <dgm:prSet presAssocID="{158D445F-885B-4743-8A13-39B68D01DF4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DC8961-A058-4F67-A65B-3B6096BC3C61}" type="pres">
      <dgm:prSet presAssocID="{3D6C6D9B-6B37-4BA3-863A-AD553C7670CC}" presName="parTrans" presStyleLbl="sibTrans2D1" presStyleIdx="2" presStyleCnt="5"/>
      <dgm:spPr/>
      <dgm:t>
        <a:bodyPr/>
        <a:lstStyle/>
        <a:p>
          <a:endParaRPr lang="en-US"/>
        </a:p>
      </dgm:t>
    </dgm:pt>
    <dgm:pt modelId="{8A616887-BA85-4D65-9F2F-34B135B6F8CC}" type="pres">
      <dgm:prSet presAssocID="{3D6C6D9B-6B37-4BA3-863A-AD553C7670CC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10B314DF-973F-4CEC-98B0-243373DAF239}" type="pres">
      <dgm:prSet presAssocID="{7F9BAC5E-679F-4918-9DEF-2BF6A333D1F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26EA55-6BFE-49EF-8CAD-204DE987C5EF}" type="pres">
      <dgm:prSet presAssocID="{F932A01C-13B2-4A60-8D8E-BF9590527AAB}" presName="parTrans" presStyleLbl="sibTrans2D1" presStyleIdx="3" presStyleCnt="5"/>
      <dgm:spPr/>
      <dgm:t>
        <a:bodyPr/>
        <a:lstStyle/>
        <a:p>
          <a:endParaRPr lang="en-US"/>
        </a:p>
      </dgm:t>
    </dgm:pt>
    <dgm:pt modelId="{8F07C7AB-EA3D-46C6-8F77-7C5C499DC50B}" type="pres">
      <dgm:prSet presAssocID="{F932A01C-13B2-4A60-8D8E-BF9590527AAB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58B9584C-46BD-4381-9601-87B888E66C0E}" type="pres">
      <dgm:prSet presAssocID="{CCB489CE-13DC-4629-A6BD-B7888F27FF06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CCFC03-8024-4CFA-90FB-6BE7C7925E07}" type="pres">
      <dgm:prSet presAssocID="{3085CA59-78C7-4E6E-8D7D-FE552C73DC77}" presName="parTrans" presStyleLbl="sibTrans2D1" presStyleIdx="4" presStyleCnt="5"/>
      <dgm:spPr/>
      <dgm:t>
        <a:bodyPr/>
        <a:lstStyle/>
        <a:p>
          <a:endParaRPr lang="en-US"/>
        </a:p>
      </dgm:t>
    </dgm:pt>
    <dgm:pt modelId="{5D9DA8A8-3EDB-4A2E-89B7-C4CF5AB241B2}" type="pres">
      <dgm:prSet presAssocID="{3085CA59-78C7-4E6E-8D7D-FE552C73DC77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04D9F402-ECB1-4398-B58A-3494CDF5E39C}" type="pres">
      <dgm:prSet presAssocID="{ABCD8EC7-D9CC-4A8D-BE72-F1FED8C19EF5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DF906E5-0B8E-40D2-AD82-52B297C07952}" type="presOf" srcId="{7F9BAC5E-679F-4918-9DEF-2BF6A333D1FE}" destId="{10B314DF-973F-4CEC-98B0-243373DAF239}" srcOrd="0" destOrd="0" presId="urn:microsoft.com/office/officeart/2005/8/layout/radial5"/>
    <dgm:cxn modelId="{C761DAE0-FCBE-4F19-A587-46EDA9908063}" srcId="{733B9271-DC6A-43F9-A69B-81AA0EA342FB}" destId="{158D445F-885B-4743-8A13-39B68D01DF47}" srcOrd="1" destOrd="0" parTransId="{5F846B04-560F-4AA2-8ADB-E4DB4C70AA3D}" sibTransId="{0F16AA2D-C746-4C59-8EF2-89DA21D110E0}"/>
    <dgm:cxn modelId="{76570359-5412-4982-B378-72696392BC63}" type="presOf" srcId="{CCB489CE-13DC-4629-A6BD-B7888F27FF06}" destId="{58B9584C-46BD-4381-9601-87B888E66C0E}" srcOrd="0" destOrd="0" presId="urn:microsoft.com/office/officeart/2005/8/layout/radial5"/>
    <dgm:cxn modelId="{843796C2-1D79-4849-A597-DE08CC8F1227}" type="presOf" srcId="{ABCD8EC7-D9CC-4A8D-BE72-F1FED8C19EF5}" destId="{04D9F402-ECB1-4398-B58A-3494CDF5E39C}" srcOrd="0" destOrd="0" presId="urn:microsoft.com/office/officeart/2005/8/layout/radial5"/>
    <dgm:cxn modelId="{874DF1E2-4074-498B-8120-6BA4E9EC8EF1}" type="presOf" srcId="{38A7911B-44F9-492A-B4AE-A06CF51DA5AB}" destId="{CBAD37ED-0DD3-49CB-A07C-9B82B91F4E72}" srcOrd="1" destOrd="0" presId="urn:microsoft.com/office/officeart/2005/8/layout/radial5"/>
    <dgm:cxn modelId="{928580FD-BA6C-4728-8F89-80EAA97B99F6}" type="presOf" srcId="{3085CA59-78C7-4E6E-8D7D-FE552C73DC77}" destId="{3CCCFC03-8024-4CFA-90FB-6BE7C7925E07}" srcOrd="0" destOrd="0" presId="urn:microsoft.com/office/officeart/2005/8/layout/radial5"/>
    <dgm:cxn modelId="{491B50A9-227B-44BC-9A3F-ED20D235E2FD}" type="presOf" srcId="{1F30CB27-0FB9-48FA-A806-42874FAAA20A}" destId="{3987F7E6-C876-40D2-9AE2-E315C5842CB8}" srcOrd="0" destOrd="0" presId="urn:microsoft.com/office/officeart/2005/8/layout/radial5"/>
    <dgm:cxn modelId="{015F029C-6E6F-49C6-90E0-57F22DEEF027}" type="presOf" srcId="{5F846B04-560F-4AA2-8ADB-E4DB4C70AA3D}" destId="{843346ED-03A9-4DCA-8D9C-FA41954CEE51}" srcOrd="1" destOrd="0" presId="urn:microsoft.com/office/officeart/2005/8/layout/radial5"/>
    <dgm:cxn modelId="{75CF0E90-0DD0-4CA8-AA34-04C4AAC7D301}" srcId="{1F30CB27-0FB9-48FA-A806-42874FAAA20A}" destId="{733B9271-DC6A-43F9-A69B-81AA0EA342FB}" srcOrd="0" destOrd="0" parTransId="{C18B5605-8E7C-42BB-B0A2-B948C3A180F3}" sibTransId="{30CC582E-C160-42E6-823F-C653A42248D5}"/>
    <dgm:cxn modelId="{A80BB9E0-1C74-450D-BD34-5529869023FB}" type="presOf" srcId="{58825980-B8F3-4A2A-8246-C0CF834C679D}" destId="{FF64D639-F3DB-4D0B-B461-E947A519B386}" srcOrd="0" destOrd="0" presId="urn:microsoft.com/office/officeart/2005/8/layout/radial5"/>
    <dgm:cxn modelId="{B9B322A1-B4AA-47D3-AEB9-C6B49518C324}" srcId="{733B9271-DC6A-43F9-A69B-81AA0EA342FB}" destId="{58825980-B8F3-4A2A-8246-C0CF834C679D}" srcOrd="0" destOrd="0" parTransId="{38A7911B-44F9-492A-B4AE-A06CF51DA5AB}" sibTransId="{FAA67183-F6F6-4CE4-997C-E394D3C03BF2}"/>
    <dgm:cxn modelId="{BDFDA5F8-52B7-4F9E-B416-97729FC4DA91}" type="presOf" srcId="{3D6C6D9B-6B37-4BA3-863A-AD553C7670CC}" destId="{8A616887-BA85-4D65-9F2F-34B135B6F8CC}" srcOrd="1" destOrd="0" presId="urn:microsoft.com/office/officeart/2005/8/layout/radial5"/>
    <dgm:cxn modelId="{26DE4026-CFDF-4ABA-8999-0D6B84905875}" type="presOf" srcId="{F932A01C-13B2-4A60-8D8E-BF9590527AAB}" destId="{5E26EA55-6BFE-49EF-8CAD-204DE987C5EF}" srcOrd="0" destOrd="0" presId="urn:microsoft.com/office/officeart/2005/8/layout/radial5"/>
    <dgm:cxn modelId="{6A991D0F-4EA1-4EB9-A63D-B09299F6EDF9}" type="presOf" srcId="{38A7911B-44F9-492A-B4AE-A06CF51DA5AB}" destId="{A78104CE-ED1E-4B8D-869D-B8296841E37A}" srcOrd="0" destOrd="0" presId="urn:microsoft.com/office/officeart/2005/8/layout/radial5"/>
    <dgm:cxn modelId="{80035806-B1A4-4443-934C-114D1D407F5E}" srcId="{733B9271-DC6A-43F9-A69B-81AA0EA342FB}" destId="{7F9BAC5E-679F-4918-9DEF-2BF6A333D1FE}" srcOrd="2" destOrd="0" parTransId="{3D6C6D9B-6B37-4BA3-863A-AD553C7670CC}" sibTransId="{2AB05666-9F8B-4531-8718-D25F9F48F763}"/>
    <dgm:cxn modelId="{BF09B03F-779C-4292-A572-F95AB8F44B2D}" type="presOf" srcId="{3D6C6D9B-6B37-4BA3-863A-AD553C7670CC}" destId="{07DC8961-A058-4F67-A65B-3B6096BC3C61}" srcOrd="0" destOrd="0" presId="urn:microsoft.com/office/officeart/2005/8/layout/radial5"/>
    <dgm:cxn modelId="{020C2CD3-2076-4AB2-8F79-621FA3C6D932}" srcId="{733B9271-DC6A-43F9-A69B-81AA0EA342FB}" destId="{ABCD8EC7-D9CC-4A8D-BE72-F1FED8C19EF5}" srcOrd="4" destOrd="0" parTransId="{3085CA59-78C7-4E6E-8D7D-FE552C73DC77}" sibTransId="{D0EE3A23-F102-4CC7-8E38-5ACCC314FA03}"/>
    <dgm:cxn modelId="{F544DB32-2D8F-487A-BCC5-EB905A594BAB}" type="presOf" srcId="{733B9271-DC6A-43F9-A69B-81AA0EA342FB}" destId="{F92FD412-1281-4DB2-840C-869830975FA3}" srcOrd="0" destOrd="0" presId="urn:microsoft.com/office/officeart/2005/8/layout/radial5"/>
    <dgm:cxn modelId="{864E3F91-CA04-4E52-9DAF-5046DD82AF67}" type="presOf" srcId="{5F846B04-560F-4AA2-8ADB-E4DB4C70AA3D}" destId="{E476E57B-14E1-454B-BD38-AE02A8E0A848}" srcOrd="0" destOrd="0" presId="urn:microsoft.com/office/officeart/2005/8/layout/radial5"/>
    <dgm:cxn modelId="{7211678C-7199-453A-AB26-A723A109FE22}" srcId="{733B9271-DC6A-43F9-A69B-81AA0EA342FB}" destId="{CCB489CE-13DC-4629-A6BD-B7888F27FF06}" srcOrd="3" destOrd="0" parTransId="{F932A01C-13B2-4A60-8D8E-BF9590527AAB}" sibTransId="{22ADC31D-99F9-47F2-AAA2-BA4A8DA595E3}"/>
    <dgm:cxn modelId="{EF3C9CAD-986F-431C-9220-EDFFE83CB245}" type="presOf" srcId="{158D445F-885B-4743-8A13-39B68D01DF47}" destId="{A342CCBB-86C0-4C58-BA6F-F9DE67D068A4}" srcOrd="0" destOrd="0" presId="urn:microsoft.com/office/officeart/2005/8/layout/radial5"/>
    <dgm:cxn modelId="{B5AFC1B8-3F56-4026-96B2-85122897CD3F}" type="presOf" srcId="{F932A01C-13B2-4A60-8D8E-BF9590527AAB}" destId="{8F07C7AB-EA3D-46C6-8F77-7C5C499DC50B}" srcOrd="1" destOrd="0" presId="urn:microsoft.com/office/officeart/2005/8/layout/radial5"/>
    <dgm:cxn modelId="{04F07E61-190B-419E-AD4B-EC58B89773AF}" type="presOf" srcId="{3085CA59-78C7-4E6E-8D7D-FE552C73DC77}" destId="{5D9DA8A8-3EDB-4A2E-89B7-C4CF5AB241B2}" srcOrd="1" destOrd="0" presId="urn:microsoft.com/office/officeart/2005/8/layout/radial5"/>
    <dgm:cxn modelId="{A5E567A4-9337-4C43-868E-B867B495ABEB}" type="presParOf" srcId="{3987F7E6-C876-40D2-9AE2-E315C5842CB8}" destId="{F92FD412-1281-4DB2-840C-869830975FA3}" srcOrd="0" destOrd="0" presId="urn:microsoft.com/office/officeart/2005/8/layout/radial5"/>
    <dgm:cxn modelId="{AF938B56-5202-49BB-B398-EE0EEF84B6E4}" type="presParOf" srcId="{3987F7E6-C876-40D2-9AE2-E315C5842CB8}" destId="{A78104CE-ED1E-4B8D-869D-B8296841E37A}" srcOrd="1" destOrd="0" presId="urn:microsoft.com/office/officeart/2005/8/layout/radial5"/>
    <dgm:cxn modelId="{F1EF6BD4-04C0-4DBE-937F-A3E0E1C56758}" type="presParOf" srcId="{A78104CE-ED1E-4B8D-869D-B8296841E37A}" destId="{CBAD37ED-0DD3-49CB-A07C-9B82B91F4E72}" srcOrd="0" destOrd="0" presId="urn:microsoft.com/office/officeart/2005/8/layout/radial5"/>
    <dgm:cxn modelId="{AA6810A5-0E4A-4229-88A0-258CC83A0161}" type="presParOf" srcId="{3987F7E6-C876-40D2-9AE2-E315C5842CB8}" destId="{FF64D639-F3DB-4D0B-B461-E947A519B386}" srcOrd="2" destOrd="0" presId="urn:microsoft.com/office/officeart/2005/8/layout/radial5"/>
    <dgm:cxn modelId="{D462EB8E-41E1-45D7-9012-C68CB3483BD8}" type="presParOf" srcId="{3987F7E6-C876-40D2-9AE2-E315C5842CB8}" destId="{E476E57B-14E1-454B-BD38-AE02A8E0A848}" srcOrd="3" destOrd="0" presId="urn:microsoft.com/office/officeart/2005/8/layout/radial5"/>
    <dgm:cxn modelId="{AAFA1143-B818-4BFC-B502-0BDE096565D5}" type="presParOf" srcId="{E476E57B-14E1-454B-BD38-AE02A8E0A848}" destId="{843346ED-03A9-4DCA-8D9C-FA41954CEE51}" srcOrd="0" destOrd="0" presId="urn:microsoft.com/office/officeart/2005/8/layout/radial5"/>
    <dgm:cxn modelId="{01ED4DFC-A0DF-411A-8531-A51967793B41}" type="presParOf" srcId="{3987F7E6-C876-40D2-9AE2-E315C5842CB8}" destId="{A342CCBB-86C0-4C58-BA6F-F9DE67D068A4}" srcOrd="4" destOrd="0" presId="urn:microsoft.com/office/officeart/2005/8/layout/radial5"/>
    <dgm:cxn modelId="{0FEB4ABF-7FAA-4136-887D-A2F509D202FA}" type="presParOf" srcId="{3987F7E6-C876-40D2-9AE2-E315C5842CB8}" destId="{07DC8961-A058-4F67-A65B-3B6096BC3C61}" srcOrd="5" destOrd="0" presId="urn:microsoft.com/office/officeart/2005/8/layout/radial5"/>
    <dgm:cxn modelId="{86727CA2-017B-4575-B064-58F9F43E0281}" type="presParOf" srcId="{07DC8961-A058-4F67-A65B-3B6096BC3C61}" destId="{8A616887-BA85-4D65-9F2F-34B135B6F8CC}" srcOrd="0" destOrd="0" presId="urn:microsoft.com/office/officeart/2005/8/layout/radial5"/>
    <dgm:cxn modelId="{F48E0FCB-2667-4700-9869-E3059694F251}" type="presParOf" srcId="{3987F7E6-C876-40D2-9AE2-E315C5842CB8}" destId="{10B314DF-973F-4CEC-98B0-243373DAF239}" srcOrd="6" destOrd="0" presId="urn:microsoft.com/office/officeart/2005/8/layout/radial5"/>
    <dgm:cxn modelId="{75FD89B0-8881-4859-8AD3-FA45253DB1E7}" type="presParOf" srcId="{3987F7E6-C876-40D2-9AE2-E315C5842CB8}" destId="{5E26EA55-6BFE-49EF-8CAD-204DE987C5EF}" srcOrd="7" destOrd="0" presId="urn:microsoft.com/office/officeart/2005/8/layout/radial5"/>
    <dgm:cxn modelId="{F64E08F7-ECDA-4982-A5DE-6070EED564D3}" type="presParOf" srcId="{5E26EA55-6BFE-49EF-8CAD-204DE987C5EF}" destId="{8F07C7AB-EA3D-46C6-8F77-7C5C499DC50B}" srcOrd="0" destOrd="0" presId="urn:microsoft.com/office/officeart/2005/8/layout/radial5"/>
    <dgm:cxn modelId="{EB54C13C-383E-45B4-8B68-B42B345F9A03}" type="presParOf" srcId="{3987F7E6-C876-40D2-9AE2-E315C5842CB8}" destId="{58B9584C-46BD-4381-9601-87B888E66C0E}" srcOrd="8" destOrd="0" presId="urn:microsoft.com/office/officeart/2005/8/layout/radial5"/>
    <dgm:cxn modelId="{40C985FA-8DBA-4B15-BAC2-34EB23C4FBCA}" type="presParOf" srcId="{3987F7E6-C876-40D2-9AE2-E315C5842CB8}" destId="{3CCCFC03-8024-4CFA-90FB-6BE7C7925E07}" srcOrd="9" destOrd="0" presId="urn:microsoft.com/office/officeart/2005/8/layout/radial5"/>
    <dgm:cxn modelId="{00AEFCBA-8E6E-4253-B6B6-4D6526F1CA32}" type="presParOf" srcId="{3CCCFC03-8024-4CFA-90FB-6BE7C7925E07}" destId="{5D9DA8A8-3EDB-4A2E-89B7-C4CF5AB241B2}" srcOrd="0" destOrd="0" presId="urn:microsoft.com/office/officeart/2005/8/layout/radial5"/>
    <dgm:cxn modelId="{F3F7C074-9F35-4356-A066-8B0F56904B6E}" type="presParOf" srcId="{3987F7E6-C876-40D2-9AE2-E315C5842CB8}" destId="{04D9F402-ECB1-4398-B58A-3494CDF5E39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0C4E334-2E5E-4EED-BB54-D3804C1448BE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C95D5F-C900-473B-AF38-BB572BB14A29}">
      <dgm:prSet phldrT="[Text]"/>
      <dgm:spPr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Example text</a:t>
          </a:r>
          <a:endParaRPr lang="en-US" dirty="0"/>
        </a:p>
      </dgm:t>
    </dgm:pt>
    <dgm:pt modelId="{7D3832EB-43DE-4028-8FDF-2CDB41DC3109}" type="parTrans" cxnId="{76B5922E-41EA-4A35-B439-81894096F0BE}">
      <dgm:prSet/>
      <dgm:spPr/>
      <dgm:t>
        <a:bodyPr/>
        <a:lstStyle/>
        <a:p>
          <a:endParaRPr lang="en-US"/>
        </a:p>
      </dgm:t>
    </dgm:pt>
    <dgm:pt modelId="{ABAF5608-66F2-4AD3-A644-700BF8891D65}" type="sibTrans" cxnId="{76B5922E-41EA-4A35-B439-81894096F0BE}">
      <dgm:prSet/>
      <dgm:spPr/>
      <dgm:t>
        <a:bodyPr/>
        <a:lstStyle/>
        <a:p>
          <a:endParaRPr lang="en-US"/>
        </a:p>
      </dgm:t>
    </dgm:pt>
    <dgm:pt modelId="{BD4CAA6B-15BD-4FCB-8C3A-C632ADB893FD}">
      <dgm:prSet phldrT="[Text]"/>
      <dgm:spPr>
        <a:solidFill>
          <a:schemeClr val="accent3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Example text</a:t>
          </a:r>
          <a:endParaRPr lang="en-US" dirty="0"/>
        </a:p>
      </dgm:t>
    </dgm:pt>
    <dgm:pt modelId="{77153F56-A061-4BEE-8387-F197A3214009}" type="parTrans" cxnId="{1D65DF68-D132-405C-A274-130F35F4A3AC}">
      <dgm:prSet/>
      <dgm:spPr/>
      <dgm:t>
        <a:bodyPr/>
        <a:lstStyle/>
        <a:p>
          <a:endParaRPr lang="en-US"/>
        </a:p>
      </dgm:t>
    </dgm:pt>
    <dgm:pt modelId="{C7E052B0-EC0D-484F-9C32-862418282F99}" type="sibTrans" cxnId="{1D65DF68-D132-405C-A274-130F35F4A3AC}">
      <dgm:prSet/>
      <dgm:spPr/>
      <dgm:t>
        <a:bodyPr/>
        <a:lstStyle/>
        <a:p>
          <a:endParaRPr lang="en-US"/>
        </a:p>
      </dgm:t>
    </dgm:pt>
    <dgm:pt modelId="{038C3A34-3424-4427-8F5C-7CFE963C9373}" type="pres">
      <dgm:prSet presAssocID="{30C4E334-2E5E-4EED-BB54-D3804C1448B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785A324-92CF-48EB-8333-DCB2BF8F426F}" type="pres">
      <dgm:prSet presAssocID="{91C95D5F-C900-473B-AF38-BB572BB14A29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872D9D-FAC4-4A0B-9572-FFD95A51F789}" type="pres">
      <dgm:prSet presAssocID="{BD4CAA6B-15BD-4FCB-8C3A-C632ADB893FD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0BC539E-1ACB-48AF-9D9B-1409A2004011}" type="presOf" srcId="{BD4CAA6B-15BD-4FCB-8C3A-C632ADB893FD}" destId="{0A872D9D-FAC4-4A0B-9572-FFD95A51F789}" srcOrd="0" destOrd="0" presId="urn:microsoft.com/office/officeart/2005/8/layout/arrow5"/>
    <dgm:cxn modelId="{27934C32-36D2-47A3-8FB9-0EE6A974BC21}" type="presOf" srcId="{91C95D5F-C900-473B-AF38-BB572BB14A29}" destId="{E785A324-92CF-48EB-8333-DCB2BF8F426F}" srcOrd="0" destOrd="0" presId="urn:microsoft.com/office/officeart/2005/8/layout/arrow5"/>
    <dgm:cxn modelId="{1D65DF68-D132-405C-A274-130F35F4A3AC}" srcId="{30C4E334-2E5E-4EED-BB54-D3804C1448BE}" destId="{BD4CAA6B-15BD-4FCB-8C3A-C632ADB893FD}" srcOrd="1" destOrd="0" parTransId="{77153F56-A061-4BEE-8387-F197A3214009}" sibTransId="{C7E052B0-EC0D-484F-9C32-862418282F99}"/>
    <dgm:cxn modelId="{B3291EE6-1437-4A65-B7FF-F82B94F08430}" type="presOf" srcId="{30C4E334-2E5E-4EED-BB54-D3804C1448BE}" destId="{038C3A34-3424-4427-8F5C-7CFE963C9373}" srcOrd="0" destOrd="0" presId="urn:microsoft.com/office/officeart/2005/8/layout/arrow5"/>
    <dgm:cxn modelId="{76B5922E-41EA-4A35-B439-81894096F0BE}" srcId="{30C4E334-2E5E-4EED-BB54-D3804C1448BE}" destId="{91C95D5F-C900-473B-AF38-BB572BB14A29}" srcOrd="0" destOrd="0" parTransId="{7D3832EB-43DE-4028-8FDF-2CDB41DC3109}" sibTransId="{ABAF5608-66F2-4AD3-A644-700BF8891D65}"/>
    <dgm:cxn modelId="{AD7A5A4E-C1EE-4B16-A3F8-999B4080706B}" type="presParOf" srcId="{038C3A34-3424-4427-8F5C-7CFE963C9373}" destId="{E785A324-92CF-48EB-8333-DCB2BF8F426F}" srcOrd="0" destOrd="0" presId="urn:microsoft.com/office/officeart/2005/8/layout/arrow5"/>
    <dgm:cxn modelId="{3F23C28F-1A45-4872-8AFE-D05E278DE2C3}" type="presParOf" srcId="{038C3A34-3424-4427-8F5C-7CFE963C9373}" destId="{0A872D9D-FAC4-4A0B-9572-FFD95A51F789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E38360-AB21-4E77-AD0B-6733F8FE767B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518E979-D35D-4D65-A810-FED3F17FA181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Text</a:t>
          </a:r>
          <a:endParaRPr lang="en-US" sz="18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14F8478-BD32-4909-9971-647FAAC7B8DE}" type="parTrans" cxnId="{BC12FC0F-5661-47E4-90A9-ADE27576710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3BEEB36-E4F5-46C4-84A7-4B886372BFC8}" type="sibTrans" cxnId="{BC12FC0F-5661-47E4-90A9-ADE27576710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26953E1-9188-4BE1-A710-7FE471EE8F84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25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25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D32684-A6F2-46E7-A8C8-B5B9FE185707}" type="parTrans" cxnId="{265FD8F7-719E-4063-A642-B553B21647B6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E7871D2-8506-4AE4-9C22-6637171E36D9}" type="sibTrans" cxnId="{265FD8F7-719E-4063-A642-B553B21647B6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C8C29AA-A92A-450A-A4BC-5C108FDF057E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3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30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132359B-37AD-4C63-9ACF-03FB9511EF5C}" type="parTrans" cxnId="{61AC47E1-0686-4D5F-8EE4-AD80F9706F6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7714664-22A9-44F1-B710-59824E708AA3}" type="sibTrans" cxnId="{61AC47E1-0686-4D5F-8EE4-AD80F9706F6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B978021-A7AC-475E-A728-C88F58DB3A7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18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52D35ED-E44D-4B5C-8728-653683810F6F}" type="parTrans" cxnId="{E51B7452-6615-4E36-9798-6059A9E5DBC9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3C5DBFD-EDA9-4F12-98C2-5A7DF79FF55A}" type="sibTrans" cxnId="{E51B7452-6615-4E36-9798-6059A9E5DBC9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71B0148-853D-4EBD-8894-A6AFBC716614}" type="pres">
      <dgm:prSet presAssocID="{A7E38360-AB21-4E77-AD0B-6733F8FE767B}" presName="Name0" presStyleCnt="0">
        <dgm:presLayoutVars>
          <dgm:dir/>
          <dgm:animLvl val="lvl"/>
          <dgm:resizeHandles val="exact"/>
        </dgm:presLayoutVars>
      </dgm:prSet>
      <dgm:spPr/>
    </dgm:pt>
    <dgm:pt modelId="{9AE82968-5C6D-4921-9334-FC66BDE88954}" type="pres">
      <dgm:prSet presAssocID="{3518E979-D35D-4D65-A810-FED3F17FA181}" presName="Name8" presStyleCnt="0"/>
      <dgm:spPr/>
    </dgm:pt>
    <dgm:pt modelId="{10DD2756-B91E-4A00-B1B5-17131DF5EE02}" type="pres">
      <dgm:prSet presAssocID="{3518E979-D35D-4D65-A810-FED3F17FA181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8C8A2C-7112-41C9-9553-C7424C6506DF}" type="pres">
      <dgm:prSet presAssocID="{3518E979-D35D-4D65-A810-FED3F17FA18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A1E4F5-8794-44B8-98F8-F46C068EB4FF}" type="pres">
      <dgm:prSet presAssocID="{6B978021-A7AC-475E-A728-C88F58DB3A7C}" presName="Name8" presStyleCnt="0"/>
      <dgm:spPr/>
    </dgm:pt>
    <dgm:pt modelId="{ED3F91FD-F20F-485E-9908-1CF5EE6D7ACE}" type="pres">
      <dgm:prSet presAssocID="{6B978021-A7AC-475E-A728-C88F58DB3A7C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767591-4B40-4791-8673-24705B9CADF7}" type="pres">
      <dgm:prSet presAssocID="{6B978021-A7AC-475E-A728-C88F58DB3A7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2385C6-70BF-44AB-868E-E9C27814ADAE}" type="pres">
      <dgm:prSet presAssocID="{526953E1-9188-4BE1-A710-7FE471EE8F84}" presName="Name8" presStyleCnt="0"/>
      <dgm:spPr/>
    </dgm:pt>
    <dgm:pt modelId="{3E760AFC-A6E5-487D-BF18-A67040ECDCB6}" type="pres">
      <dgm:prSet presAssocID="{526953E1-9188-4BE1-A710-7FE471EE8F84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FF157C-FFAA-4847-9E8E-43E690D966D2}" type="pres">
      <dgm:prSet presAssocID="{526953E1-9188-4BE1-A710-7FE471EE8F8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B7A1F0-6750-4BB2-9057-30A90FE45D0C}" type="pres">
      <dgm:prSet presAssocID="{FC8C29AA-A92A-450A-A4BC-5C108FDF057E}" presName="Name8" presStyleCnt="0"/>
      <dgm:spPr/>
    </dgm:pt>
    <dgm:pt modelId="{5352BB33-ED38-4C29-B576-9E55892F0CCD}" type="pres">
      <dgm:prSet presAssocID="{FC8C29AA-A92A-450A-A4BC-5C108FDF057E}" presName="level" presStyleLbl="node1" presStyleIdx="3" presStyleCnt="4" custLinFactNeighborX="16129" custLinFactNeighborY="62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FF896E-24CE-42CF-89D5-D2AD32DA0194}" type="pres">
      <dgm:prSet presAssocID="{FC8C29AA-A92A-450A-A4BC-5C108FDF057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15050B4-0598-43FA-B647-AB5EBB7DD40E}" type="presOf" srcId="{A7E38360-AB21-4E77-AD0B-6733F8FE767B}" destId="{E71B0148-853D-4EBD-8894-A6AFBC716614}" srcOrd="0" destOrd="0" presId="urn:microsoft.com/office/officeart/2005/8/layout/pyramid1"/>
    <dgm:cxn modelId="{D7B02ACA-96A7-4821-B610-4262C15A45D0}" type="presOf" srcId="{3518E979-D35D-4D65-A810-FED3F17FA181}" destId="{10DD2756-B91E-4A00-B1B5-17131DF5EE02}" srcOrd="0" destOrd="0" presId="urn:microsoft.com/office/officeart/2005/8/layout/pyramid1"/>
    <dgm:cxn modelId="{97B97B76-2DDF-44CB-82AA-4E9C9CAB533A}" type="presOf" srcId="{6B978021-A7AC-475E-A728-C88F58DB3A7C}" destId="{ED3F91FD-F20F-485E-9908-1CF5EE6D7ACE}" srcOrd="0" destOrd="0" presId="urn:microsoft.com/office/officeart/2005/8/layout/pyramid1"/>
    <dgm:cxn modelId="{5A71CFAC-F838-4DC1-A542-347F1023C843}" type="presOf" srcId="{6B978021-A7AC-475E-A728-C88F58DB3A7C}" destId="{83767591-4B40-4791-8673-24705B9CADF7}" srcOrd="1" destOrd="0" presId="urn:microsoft.com/office/officeart/2005/8/layout/pyramid1"/>
    <dgm:cxn modelId="{A03969EF-937B-4D5D-A417-55C287FB9E64}" type="presOf" srcId="{FC8C29AA-A92A-450A-A4BC-5C108FDF057E}" destId="{5352BB33-ED38-4C29-B576-9E55892F0CCD}" srcOrd="0" destOrd="0" presId="urn:microsoft.com/office/officeart/2005/8/layout/pyramid1"/>
    <dgm:cxn modelId="{7AF4E075-6E87-4B31-8DD4-AECDBFF74AA7}" type="presOf" srcId="{526953E1-9188-4BE1-A710-7FE471EE8F84}" destId="{55FF157C-FFAA-4847-9E8E-43E690D966D2}" srcOrd="1" destOrd="0" presId="urn:microsoft.com/office/officeart/2005/8/layout/pyramid1"/>
    <dgm:cxn modelId="{BC12FC0F-5661-47E4-90A9-ADE275767107}" srcId="{A7E38360-AB21-4E77-AD0B-6733F8FE767B}" destId="{3518E979-D35D-4D65-A810-FED3F17FA181}" srcOrd="0" destOrd="0" parTransId="{B14F8478-BD32-4909-9971-647FAAC7B8DE}" sibTransId="{F3BEEB36-E4F5-46C4-84A7-4B886372BFC8}"/>
    <dgm:cxn modelId="{E51B7452-6615-4E36-9798-6059A9E5DBC9}" srcId="{A7E38360-AB21-4E77-AD0B-6733F8FE767B}" destId="{6B978021-A7AC-475E-A728-C88F58DB3A7C}" srcOrd="1" destOrd="0" parTransId="{752D35ED-E44D-4B5C-8728-653683810F6F}" sibTransId="{33C5DBFD-EDA9-4F12-98C2-5A7DF79FF55A}"/>
    <dgm:cxn modelId="{265FD8F7-719E-4063-A642-B553B21647B6}" srcId="{A7E38360-AB21-4E77-AD0B-6733F8FE767B}" destId="{526953E1-9188-4BE1-A710-7FE471EE8F84}" srcOrd="2" destOrd="0" parTransId="{CCD32684-A6F2-46E7-A8C8-B5B9FE185707}" sibTransId="{0E7871D2-8506-4AE4-9C22-6637171E36D9}"/>
    <dgm:cxn modelId="{B67F3050-714A-4411-9D7C-122F536197A2}" type="presOf" srcId="{FC8C29AA-A92A-450A-A4BC-5C108FDF057E}" destId="{C3FF896E-24CE-42CF-89D5-D2AD32DA0194}" srcOrd="1" destOrd="0" presId="urn:microsoft.com/office/officeart/2005/8/layout/pyramid1"/>
    <dgm:cxn modelId="{FC05A0EF-A8B5-4F3F-8878-A6E79DF59C0B}" type="presOf" srcId="{526953E1-9188-4BE1-A710-7FE471EE8F84}" destId="{3E760AFC-A6E5-487D-BF18-A67040ECDCB6}" srcOrd="0" destOrd="0" presId="urn:microsoft.com/office/officeart/2005/8/layout/pyramid1"/>
    <dgm:cxn modelId="{743BF059-30D3-4291-A78C-AA42230AC73D}" type="presOf" srcId="{3518E979-D35D-4D65-A810-FED3F17FA181}" destId="{848C8A2C-7112-41C9-9553-C7424C6506DF}" srcOrd="1" destOrd="0" presId="urn:microsoft.com/office/officeart/2005/8/layout/pyramid1"/>
    <dgm:cxn modelId="{61AC47E1-0686-4D5F-8EE4-AD80F9706F67}" srcId="{A7E38360-AB21-4E77-AD0B-6733F8FE767B}" destId="{FC8C29AA-A92A-450A-A4BC-5C108FDF057E}" srcOrd="3" destOrd="0" parTransId="{7132359B-37AD-4C63-9ACF-03FB9511EF5C}" sibTransId="{D7714664-22A9-44F1-B710-59824E708AA3}"/>
    <dgm:cxn modelId="{0B04969B-7B6F-43CA-A469-F61B730BB590}" type="presParOf" srcId="{E71B0148-853D-4EBD-8894-A6AFBC716614}" destId="{9AE82968-5C6D-4921-9334-FC66BDE88954}" srcOrd="0" destOrd="0" presId="urn:microsoft.com/office/officeart/2005/8/layout/pyramid1"/>
    <dgm:cxn modelId="{B143AE69-DBFB-4A1D-A2D9-98A5EA4C13B7}" type="presParOf" srcId="{9AE82968-5C6D-4921-9334-FC66BDE88954}" destId="{10DD2756-B91E-4A00-B1B5-17131DF5EE02}" srcOrd="0" destOrd="0" presId="urn:microsoft.com/office/officeart/2005/8/layout/pyramid1"/>
    <dgm:cxn modelId="{D8A7E389-44FA-4A1B-8D97-BB501AF9CF6C}" type="presParOf" srcId="{9AE82968-5C6D-4921-9334-FC66BDE88954}" destId="{848C8A2C-7112-41C9-9553-C7424C6506DF}" srcOrd="1" destOrd="0" presId="urn:microsoft.com/office/officeart/2005/8/layout/pyramid1"/>
    <dgm:cxn modelId="{4752EDDF-14C5-4D27-A6DA-5581A7180893}" type="presParOf" srcId="{E71B0148-853D-4EBD-8894-A6AFBC716614}" destId="{1CA1E4F5-8794-44B8-98F8-F46C068EB4FF}" srcOrd="1" destOrd="0" presId="urn:microsoft.com/office/officeart/2005/8/layout/pyramid1"/>
    <dgm:cxn modelId="{EFA21E2C-526A-4259-BF73-C5AD10D6E34E}" type="presParOf" srcId="{1CA1E4F5-8794-44B8-98F8-F46C068EB4FF}" destId="{ED3F91FD-F20F-485E-9908-1CF5EE6D7ACE}" srcOrd="0" destOrd="0" presId="urn:microsoft.com/office/officeart/2005/8/layout/pyramid1"/>
    <dgm:cxn modelId="{45CE5FD3-4005-4E94-9789-96B200C5F696}" type="presParOf" srcId="{1CA1E4F5-8794-44B8-98F8-F46C068EB4FF}" destId="{83767591-4B40-4791-8673-24705B9CADF7}" srcOrd="1" destOrd="0" presId="urn:microsoft.com/office/officeart/2005/8/layout/pyramid1"/>
    <dgm:cxn modelId="{BFBE3D07-3846-4F1F-8A26-78819201467F}" type="presParOf" srcId="{E71B0148-853D-4EBD-8894-A6AFBC716614}" destId="{262385C6-70BF-44AB-868E-E9C27814ADAE}" srcOrd="2" destOrd="0" presId="urn:microsoft.com/office/officeart/2005/8/layout/pyramid1"/>
    <dgm:cxn modelId="{80C31D16-7D9F-4BDE-A228-AFE49C23DF9D}" type="presParOf" srcId="{262385C6-70BF-44AB-868E-E9C27814ADAE}" destId="{3E760AFC-A6E5-487D-BF18-A67040ECDCB6}" srcOrd="0" destOrd="0" presId="urn:microsoft.com/office/officeart/2005/8/layout/pyramid1"/>
    <dgm:cxn modelId="{0EC06C0E-9D1E-46DD-A961-4540E005A41A}" type="presParOf" srcId="{262385C6-70BF-44AB-868E-E9C27814ADAE}" destId="{55FF157C-FFAA-4847-9E8E-43E690D966D2}" srcOrd="1" destOrd="0" presId="urn:microsoft.com/office/officeart/2005/8/layout/pyramid1"/>
    <dgm:cxn modelId="{C8B318A7-6A0A-41EA-9B40-EECAF512D1CD}" type="presParOf" srcId="{E71B0148-853D-4EBD-8894-A6AFBC716614}" destId="{5FB7A1F0-6750-4BB2-9057-30A90FE45D0C}" srcOrd="3" destOrd="0" presId="urn:microsoft.com/office/officeart/2005/8/layout/pyramid1"/>
    <dgm:cxn modelId="{AB4F2FE8-3EAD-4AE3-8592-04F32ED22D14}" type="presParOf" srcId="{5FB7A1F0-6750-4BB2-9057-30A90FE45D0C}" destId="{5352BB33-ED38-4C29-B576-9E55892F0CCD}" srcOrd="0" destOrd="0" presId="urn:microsoft.com/office/officeart/2005/8/layout/pyramid1"/>
    <dgm:cxn modelId="{4FD73806-5575-4A4C-8423-B276A42D3317}" type="presParOf" srcId="{5FB7A1F0-6750-4BB2-9057-30A90FE45D0C}" destId="{C3FF896E-24CE-42CF-89D5-D2AD32DA0194}" srcOrd="1" destOrd="0" presId="urn:microsoft.com/office/officeart/2005/8/layout/pyramid1"/>
  </dgm:cxnLst>
  <dgm:bg>
    <a:noFill/>
    <a:effectLst/>
  </dgm:bg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2D4BEB-A967-4EEC-B79C-C7274FC30367}" type="doc">
      <dgm:prSet loTypeId="urn:microsoft.com/office/officeart/2005/8/layout/venn3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9C365ECE-19FA-4723-958F-B4CF4DA4CBD9}">
      <dgm:prSet phldrT="[Text]" custT="1"/>
      <dgm:spPr>
        <a:solidFill>
          <a:schemeClr val="accent2">
            <a:alpha val="93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86DD0449-0E26-4244-BD60-0DB681369386}" type="parTrans" cxnId="{A09F73D2-9C28-4A9E-A3B8-A9F882B7E3B5}">
      <dgm:prSet/>
      <dgm:spPr/>
      <dgm:t>
        <a:bodyPr/>
        <a:lstStyle/>
        <a:p>
          <a:endParaRPr lang="en-US"/>
        </a:p>
      </dgm:t>
    </dgm:pt>
    <dgm:pt modelId="{FAF08FA3-D283-4E40-9456-94F1DF846574}" type="sibTrans" cxnId="{A09F73D2-9C28-4A9E-A3B8-A9F882B7E3B5}">
      <dgm:prSet/>
      <dgm:spPr/>
      <dgm:t>
        <a:bodyPr/>
        <a:lstStyle/>
        <a:p>
          <a:endParaRPr lang="en-US"/>
        </a:p>
      </dgm:t>
    </dgm:pt>
    <dgm:pt modelId="{2E44456C-91E5-4AC8-BA8B-15CEDB31C728}">
      <dgm:prSet phldrT="[Text]" custT="1"/>
      <dgm:spPr>
        <a:solidFill>
          <a:schemeClr val="accent1">
            <a:alpha val="80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262B28C5-3E69-4B73-99A5-26F1469831D0}" type="parTrans" cxnId="{EF1C458C-123E-45D0-8B1D-6DC96135D2E7}">
      <dgm:prSet/>
      <dgm:spPr/>
      <dgm:t>
        <a:bodyPr/>
        <a:lstStyle/>
        <a:p>
          <a:endParaRPr lang="en-US"/>
        </a:p>
      </dgm:t>
    </dgm:pt>
    <dgm:pt modelId="{D3F5F751-8202-4555-AAFB-17113490AC33}" type="sibTrans" cxnId="{EF1C458C-123E-45D0-8B1D-6DC96135D2E7}">
      <dgm:prSet/>
      <dgm:spPr/>
      <dgm:t>
        <a:bodyPr/>
        <a:lstStyle/>
        <a:p>
          <a:endParaRPr lang="en-US"/>
        </a:p>
      </dgm:t>
    </dgm:pt>
    <dgm:pt modelId="{6D52C0B6-1159-4F25-82B8-9FF189609EB2}">
      <dgm:prSet phldrT="[Text]" custT="1"/>
      <dgm:spPr>
        <a:solidFill>
          <a:schemeClr val="accent4">
            <a:alpha val="87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99C21F7F-DAF0-408E-9EDC-C60FDEB10CD8}" type="parTrans" cxnId="{794AB312-A631-43E5-BBC8-DFCA6BA0F30B}">
      <dgm:prSet/>
      <dgm:spPr/>
      <dgm:t>
        <a:bodyPr/>
        <a:lstStyle/>
        <a:p>
          <a:endParaRPr lang="en-US"/>
        </a:p>
      </dgm:t>
    </dgm:pt>
    <dgm:pt modelId="{44FA2B0A-9757-4293-BD24-935CC3D8CC2D}" type="sibTrans" cxnId="{794AB312-A631-43E5-BBC8-DFCA6BA0F30B}">
      <dgm:prSet/>
      <dgm:spPr/>
      <dgm:t>
        <a:bodyPr/>
        <a:lstStyle/>
        <a:p>
          <a:endParaRPr lang="en-US"/>
        </a:p>
      </dgm:t>
    </dgm:pt>
    <dgm:pt modelId="{19909488-804C-4332-9361-5CBB12A2D5EA}">
      <dgm:prSet phldrT="[Text]" custT="1"/>
      <dgm:spPr>
        <a:solidFill>
          <a:schemeClr val="accent3">
            <a:alpha val="80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062BF247-6869-40D9-B249-A7E8376077AC}" type="parTrans" cxnId="{C39E3C24-74D5-434F-95AF-0606131AD3DB}">
      <dgm:prSet/>
      <dgm:spPr/>
      <dgm:t>
        <a:bodyPr/>
        <a:lstStyle/>
        <a:p>
          <a:endParaRPr lang="en-US"/>
        </a:p>
      </dgm:t>
    </dgm:pt>
    <dgm:pt modelId="{ACEB832E-6E31-47E1-820F-6505AD2E9597}" type="sibTrans" cxnId="{C39E3C24-74D5-434F-95AF-0606131AD3DB}">
      <dgm:prSet/>
      <dgm:spPr/>
      <dgm:t>
        <a:bodyPr/>
        <a:lstStyle/>
        <a:p>
          <a:endParaRPr lang="en-US"/>
        </a:p>
      </dgm:t>
    </dgm:pt>
    <dgm:pt modelId="{5A4433A0-E563-4CD5-9792-93CCE18BCE56}" type="pres">
      <dgm:prSet presAssocID="{D62D4BEB-A967-4EEC-B79C-C7274FC3036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87353F7-7C54-43B8-8031-4ED30EA32EF2}" type="pres">
      <dgm:prSet presAssocID="{9C365ECE-19FA-4723-958F-B4CF4DA4CBD9}" presName="Name5" presStyleLbl="ven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847111-A111-40A6-89F6-B917C144A0D1}" type="pres">
      <dgm:prSet presAssocID="{FAF08FA3-D283-4E40-9456-94F1DF846574}" presName="space" presStyleCnt="0"/>
      <dgm:spPr/>
      <dgm:t>
        <a:bodyPr/>
        <a:lstStyle/>
        <a:p>
          <a:endParaRPr lang="en-US"/>
        </a:p>
      </dgm:t>
    </dgm:pt>
    <dgm:pt modelId="{56400439-CF18-47BE-B7BE-E0B83A1AB43A}" type="pres">
      <dgm:prSet presAssocID="{2E44456C-91E5-4AC8-BA8B-15CEDB31C728}" presName="Name5" presStyleLbl="ven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34A72B-B12B-4A84-8B17-448C942328F6}" type="pres">
      <dgm:prSet presAssocID="{D3F5F751-8202-4555-AAFB-17113490AC33}" presName="space" presStyleCnt="0"/>
      <dgm:spPr/>
      <dgm:t>
        <a:bodyPr/>
        <a:lstStyle/>
        <a:p>
          <a:endParaRPr lang="en-US"/>
        </a:p>
      </dgm:t>
    </dgm:pt>
    <dgm:pt modelId="{A43B6FCE-AB87-467A-BDAE-B50A039B8203}" type="pres">
      <dgm:prSet presAssocID="{6D52C0B6-1159-4F25-82B8-9FF189609EB2}" presName="Name5" presStyleLbl="ven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CCA96-8901-49FB-9A70-3CD344687F1F}" type="pres">
      <dgm:prSet presAssocID="{44FA2B0A-9757-4293-BD24-935CC3D8CC2D}" presName="space" presStyleCnt="0"/>
      <dgm:spPr/>
      <dgm:t>
        <a:bodyPr/>
        <a:lstStyle/>
        <a:p>
          <a:endParaRPr lang="en-US"/>
        </a:p>
      </dgm:t>
    </dgm:pt>
    <dgm:pt modelId="{2D80521E-159F-4EC5-AFF1-2B12B7EA840F}" type="pres">
      <dgm:prSet presAssocID="{19909488-804C-4332-9361-5CBB12A2D5EA}" presName="Name5" presStyleLbl="ven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4AB312-A631-43E5-BBC8-DFCA6BA0F30B}" srcId="{D62D4BEB-A967-4EEC-B79C-C7274FC30367}" destId="{6D52C0B6-1159-4F25-82B8-9FF189609EB2}" srcOrd="2" destOrd="0" parTransId="{99C21F7F-DAF0-408E-9EDC-C60FDEB10CD8}" sibTransId="{44FA2B0A-9757-4293-BD24-935CC3D8CC2D}"/>
    <dgm:cxn modelId="{6C0C2004-A105-4064-A5B2-F0F0D47C3F51}" type="presOf" srcId="{2E44456C-91E5-4AC8-BA8B-15CEDB31C728}" destId="{56400439-CF18-47BE-B7BE-E0B83A1AB43A}" srcOrd="0" destOrd="0" presId="urn:microsoft.com/office/officeart/2005/8/layout/venn3"/>
    <dgm:cxn modelId="{50E2850E-1FA7-4ED0-9CE5-0513FAB1ED7A}" type="presOf" srcId="{6D52C0B6-1159-4F25-82B8-9FF189609EB2}" destId="{A43B6FCE-AB87-467A-BDAE-B50A039B8203}" srcOrd="0" destOrd="0" presId="urn:microsoft.com/office/officeart/2005/8/layout/venn3"/>
    <dgm:cxn modelId="{C39E3C24-74D5-434F-95AF-0606131AD3DB}" srcId="{D62D4BEB-A967-4EEC-B79C-C7274FC30367}" destId="{19909488-804C-4332-9361-5CBB12A2D5EA}" srcOrd="3" destOrd="0" parTransId="{062BF247-6869-40D9-B249-A7E8376077AC}" sibTransId="{ACEB832E-6E31-47E1-820F-6505AD2E9597}"/>
    <dgm:cxn modelId="{A0B10859-78F0-4569-BFAE-675959780F81}" type="presOf" srcId="{19909488-804C-4332-9361-5CBB12A2D5EA}" destId="{2D80521E-159F-4EC5-AFF1-2B12B7EA840F}" srcOrd="0" destOrd="0" presId="urn:microsoft.com/office/officeart/2005/8/layout/venn3"/>
    <dgm:cxn modelId="{E0B2EAEB-3BA6-4874-91A4-E004ECA9EF97}" type="presOf" srcId="{D62D4BEB-A967-4EEC-B79C-C7274FC30367}" destId="{5A4433A0-E563-4CD5-9792-93CCE18BCE56}" srcOrd="0" destOrd="0" presId="urn:microsoft.com/office/officeart/2005/8/layout/venn3"/>
    <dgm:cxn modelId="{A09F73D2-9C28-4A9E-A3B8-A9F882B7E3B5}" srcId="{D62D4BEB-A967-4EEC-B79C-C7274FC30367}" destId="{9C365ECE-19FA-4723-958F-B4CF4DA4CBD9}" srcOrd="0" destOrd="0" parTransId="{86DD0449-0E26-4244-BD60-0DB681369386}" sibTransId="{FAF08FA3-D283-4E40-9456-94F1DF846574}"/>
    <dgm:cxn modelId="{EF1C458C-123E-45D0-8B1D-6DC96135D2E7}" srcId="{D62D4BEB-A967-4EEC-B79C-C7274FC30367}" destId="{2E44456C-91E5-4AC8-BA8B-15CEDB31C728}" srcOrd="1" destOrd="0" parTransId="{262B28C5-3E69-4B73-99A5-26F1469831D0}" sibTransId="{D3F5F751-8202-4555-AAFB-17113490AC33}"/>
    <dgm:cxn modelId="{9345D7B2-1576-4AF3-9716-39E01A15C7D6}" type="presOf" srcId="{9C365ECE-19FA-4723-958F-B4CF4DA4CBD9}" destId="{587353F7-7C54-43B8-8031-4ED30EA32EF2}" srcOrd="0" destOrd="0" presId="urn:microsoft.com/office/officeart/2005/8/layout/venn3"/>
    <dgm:cxn modelId="{88D79E4C-1806-4F59-BBD4-44127EED641C}" type="presParOf" srcId="{5A4433A0-E563-4CD5-9792-93CCE18BCE56}" destId="{587353F7-7C54-43B8-8031-4ED30EA32EF2}" srcOrd="0" destOrd="0" presId="urn:microsoft.com/office/officeart/2005/8/layout/venn3"/>
    <dgm:cxn modelId="{67AF5A23-BEBB-4B40-AFAF-5C5C966774DD}" type="presParOf" srcId="{5A4433A0-E563-4CD5-9792-93CCE18BCE56}" destId="{C0847111-A111-40A6-89F6-B917C144A0D1}" srcOrd="1" destOrd="0" presId="urn:microsoft.com/office/officeart/2005/8/layout/venn3"/>
    <dgm:cxn modelId="{BF1621A8-514D-40F0-96B6-5D031851E1B5}" type="presParOf" srcId="{5A4433A0-E563-4CD5-9792-93CCE18BCE56}" destId="{56400439-CF18-47BE-B7BE-E0B83A1AB43A}" srcOrd="2" destOrd="0" presId="urn:microsoft.com/office/officeart/2005/8/layout/venn3"/>
    <dgm:cxn modelId="{EBF276F0-23F9-4549-A5B5-D7BD95839819}" type="presParOf" srcId="{5A4433A0-E563-4CD5-9792-93CCE18BCE56}" destId="{9134A72B-B12B-4A84-8B17-448C942328F6}" srcOrd="3" destOrd="0" presId="urn:microsoft.com/office/officeart/2005/8/layout/venn3"/>
    <dgm:cxn modelId="{04699A8A-6573-401F-B018-38C4A37DB14F}" type="presParOf" srcId="{5A4433A0-E563-4CD5-9792-93CCE18BCE56}" destId="{A43B6FCE-AB87-467A-BDAE-B50A039B8203}" srcOrd="4" destOrd="0" presId="urn:microsoft.com/office/officeart/2005/8/layout/venn3"/>
    <dgm:cxn modelId="{F34D171C-1AA7-4E91-9CAF-42F8B8DB2759}" type="presParOf" srcId="{5A4433A0-E563-4CD5-9792-93CCE18BCE56}" destId="{C23CCA96-8901-49FB-9A70-3CD344687F1F}" srcOrd="5" destOrd="0" presId="urn:microsoft.com/office/officeart/2005/8/layout/venn3"/>
    <dgm:cxn modelId="{0E64763C-CEEC-4958-ABA3-16F5EE5F4D90}" type="presParOf" srcId="{5A4433A0-E563-4CD5-9792-93CCE18BCE56}" destId="{2D80521E-159F-4EC5-AFF1-2B12B7EA840F}" srcOrd="6" destOrd="0" presId="urn:microsoft.com/office/officeart/2005/8/layout/venn3"/>
  </dgm:cxnLst>
  <dgm:bg/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824868-0F5C-40CF-9950-F98723D21C8A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626F58AC-6758-4F7B-A1A0-C7DF984759E2}">
      <dgm:prSet phldrT="[Text]" custT="1"/>
      <dgm:spPr>
        <a:solidFill>
          <a:schemeClr val="accent3">
            <a:alpha val="7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3D1C780F-F0AE-40A0-B6A6-50D35F68BF81}" type="parTrans" cxnId="{2A360DD8-50A3-40FE-95C2-DBCFDE466568}">
      <dgm:prSet/>
      <dgm:spPr/>
      <dgm:t>
        <a:bodyPr/>
        <a:lstStyle/>
        <a:p>
          <a:endParaRPr lang="en-US"/>
        </a:p>
      </dgm:t>
    </dgm:pt>
    <dgm:pt modelId="{EF14BEA7-CF01-42EA-97A5-57585D69C155}" type="sibTrans" cxnId="{2A360DD8-50A3-40FE-95C2-DBCFDE466568}">
      <dgm:prSet/>
      <dgm:spPr/>
      <dgm:t>
        <a:bodyPr/>
        <a:lstStyle/>
        <a:p>
          <a:endParaRPr lang="en-US"/>
        </a:p>
      </dgm:t>
    </dgm:pt>
    <dgm:pt modelId="{C7613D6A-2DB8-4364-B740-E61355E8EE3D}">
      <dgm:prSet phldrT="[Text]" custT="1"/>
      <dgm:spPr>
        <a:solidFill>
          <a:schemeClr val="accent2">
            <a:alpha val="8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B43931DA-3934-4129-AEF2-669157D9FD56}" type="parTrans" cxnId="{AE83382A-2FBC-4DF8-A0FE-B38EBAA66979}">
      <dgm:prSet/>
      <dgm:spPr/>
      <dgm:t>
        <a:bodyPr/>
        <a:lstStyle/>
        <a:p>
          <a:endParaRPr lang="en-US"/>
        </a:p>
      </dgm:t>
    </dgm:pt>
    <dgm:pt modelId="{2747ECD2-56A3-46AB-AB13-C8D32C3EECF2}" type="sibTrans" cxnId="{AE83382A-2FBC-4DF8-A0FE-B38EBAA66979}">
      <dgm:prSet/>
      <dgm:spPr/>
      <dgm:t>
        <a:bodyPr/>
        <a:lstStyle/>
        <a:p>
          <a:endParaRPr lang="en-US"/>
        </a:p>
      </dgm:t>
    </dgm:pt>
    <dgm:pt modelId="{139A2B55-1F3C-4FC3-B409-0E6CE27CEE2B}">
      <dgm:prSet phldrT="[Text]" custT="1"/>
      <dgm:spPr>
        <a:solidFill>
          <a:schemeClr val="accent1">
            <a:alpha val="7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0799C052-EF21-440F-8393-0358F993530F}" type="parTrans" cxnId="{1AA72E79-6696-4D85-BD29-B5C1FE7E76D5}">
      <dgm:prSet/>
      <dgm:spPr/>
      <dgm:t>
        <a:bodyPr/>
        <a:lstStyle/>
        <a:p>
          <a:endParaRPr lang="en-US"/>
        </a:p>
      </dgm:t>
    </dgm:pt>
    <dgm:pt modelId="{362BEF91-629D-4F3E-B093-1B68FB6BC78A}" type="sibTrans" cxnId="{1AA72E79-6696-4D85-BD29-B5C1FE7E76D5}">
      <dgm:prSet/>
      <dgm:spPr/>
      <dgm:t>
        <a:bodyPr/>
        <a:lstStyle/>
        <a:p>
          <a:endParaRPr lang="en-US"/>
        </a:p>
      </dgm:t>
    </dgm:pt>
    <dgm:pt modelId="{EF85810C-D125-4C10-89C9-2A985E8493E7}" type="pres">
      <dgm:prSet presAssocID="{5D824868-0F5C-40CF-9950-F98723D21C8A}" presName="compositeShape" presStyleCnt="0">
        <dgm:presLayoutVars>
          <dgm:chMax val="7"/>
          <dgm:dir/>
          <dgm:resizeHandles val="exact"/>
        </dgm:presLayoutVars>
      </dgm:prSet>
      <dgm:spPr/>
    </dgm:pt>
    <dgm:pt modelId="{CC6E3EC4-BF89-4115-809E-00629EFAFBD0}" type="pres">
      <dgm:prSet presAssocID="{626F58AC-6758-4F7B-A1A0-C7DF984759E2}" presName="circ1" presStyleLbl="vennNode1" presStyleIdx="0" presStyleCnt="3"/>
      <dgm:spPr/>
      <dgm:t>
        <a:bodyPr/>
        <a:lstStyle/>
        <a:p>
          <a:endParaRPr lang="en-US"/>
        </a:p>
      </dgm:t>
    </dgm:pt>
    <dgm:pt modelId="{4F2FCA01-26BE-4250-B214-3E43BCBC56F9}" type="pres">
      <dgm:prSet presAssocID="{626F58AC-6758-4F7B-A1A0-C7DF984759E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1209FE-0A9B-4CE5-B67C-1A0B85068B4D}" type="pres">
      <dgm:prSet presAssocID="{C7613D6A-2DB8-4364-B740-E61355E8EE3D}" presName="circ2" presStyleLbl="vennNode1" presStyleIdx="1" presStyleCnt="3"/>
      <dgm:spPr/>
      <dgm:t>
        <a:bodyPr/>
        <a:lstStyle/>
        <a:p>
          <a:endParaRPr lang="en-US"/>
        </a:p>
      </dgm:t>
    </dgm:pt>
    <dgm:pt modelId="{05A77714-2698-4C5D-94E4-9490DA38BBF4}" type="pres">
      <dgm:prSet presAssocID="{C7613D6A-2DB8-4364-B740-E61355E8EE3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BB60A6-0D96-4F46-A565-511841D092A8}" type="pres">
      <dgm:prSet presAssocID="{139A2B55-1F3C-4FC3-B409-0E6CE27CEE2B}" presName="circ3" presStyleLbl="vennNode1" presStyleIdx="2" presStyleCnt="3"/>
      <dgm:spPr/>
      <dgm:t>
        <a:bodyPr/>
        <a:lstStyle/>
        <a:p>
          <a:endParaRPr lang="en-US"/>
        </a:p>
      </dgm:t>
    </dgm:pt>
    <dgm:pt modelId="{ABCE19B2-3642-42A2-B859-08634AD8726E}" type="pres">
      <dgm:prSet presAssocID="{139A2B55-1F3C-4FC3-B409-0E6CE27CEE2B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DA1D2C-6393-4A9F-A081-17C5B2F3A384}" type="presOf" srcId="{626F58AC-6758-4F7B-A1A0-C7DF984759E2}" destId="{CC6E3EC4-BF89-4115-809E-00629EFAFBD0}" srcOrd="0" destOrd="0" presId="urn:microsoft.com/office/officeart/2005/8/layout/venn1"/>
    <dgm:cxn modelId="{9586B2BD-E830-4B29-A364-E2801D5874CD}" type="presOf" srcId="{C7613D6A-2DB8-4364-B740-E61355E8EE3D}" destId="{BB1209FE-0A9B-4CE5-B67C-1A0B85068B4D}" srcOrd="0" destOrd="0" presId="urn:microsoft.com/office/officeart/2005/8/layout/venn1"/>
    <dgm:cxn modelId="{1AA72E79-6696-4D85-BD29-B5C1FE7E76D5}" srcId="{5D824868-0F5C-40CF-9950-F98723D21C8A}" destId="{139A2B55-1F3C-4FC3-B409-0E6CE27CEE2B}" srcOrd="2" destOrd="0" parTransId="{0799C052-EF21-440F-8393-0358F993530F}" sibTransId="{362BEF91-629D-4F3E-B093-1B68FB6BC78A}"/>
    <dgm:cxn modelId="{EAF12529-CD3A-4309-BF93-7D4A22C981FE}" type="presOf" srcId="{C7613D6A-2DB8-4364-B740-E61355E8EE3D}" destId="{05A77714-2698-4C5D-94E4-9490DA38BBF4}" srcOrd="1" destOrd="0" presId="urn:microsoft.com/office/officeart/2005/8/layout/venn1"/>
    <dgm:cxn modelId="{3833FE0D-82CD-4461-BF9D-067B7C508C67}" type="presOf" srcId="{139A2B55-1F3C-4FC3-B409-0E6CE27CEE2B}" destId="{59BB60A6-0D96-4F46-A565-511841D092A8}" srcOrd="0" destOrd="0" presId="urn:microsoft.com/office/officeart/2005/8/layout/venn1"/>
    <dgm:cxn modelId="{1658C547-6919-49CE-9D82-5456CDC6CBD3}" type="presOf" srcId="{5D824868-0F5C-40CF-9950-F98723D21C8A}" destId="{EF85810C-D125-4C10-89C9-2A985E8493E7}" srcOrd="0" destOrd="0" presId="urn:microsoft.com/office/officeart/2005/8/layout/venn1"/>
    <dgm:cxn modelId="{E5E21C2F-E74C-46EF-82F8-9242F7FA369F}" type="presOf" srcId="{626F58AC-6758-4F7B-A1A0-C7DF984759E2}" destId="{4F2FCA01-26BE-4250-B214-3E43BCBC56F9}" srcOrd="1" destOrd="0" presId="urn:microsoft.com/office/officeart/2005/8/layout/venn1"/>
    <dgm:cxn modelId="{AE83382A-2FBC-4DF8-A0FE-B38EBAA66979}" srcId="{5D824868-0F5C-40CF-9950-F98723D21C8A}" destId="{C7613D6A-2DB8-4364-B740-E61355E8EE3D}" srcOrd="1" destOrd="0" parTransId="{B43931DA-3934-4129-AEF2-669157D9FD56}" sibTransId="{2747ECD2-56A3-46AB-AB13-C8D32C3EECF2}"/>
    <dgm:cxn modelId="{2A360DD8-50A3-40FE-95C2-DBCFDE466568}" srcId="{5D824868-0F5C-40CF-9950-F98723D21C8A}" destId="{626F58AC-6758-4F7B-A1A0-C7DF984759E2}" srcOrd="0" destOrd="0" parTransId="{3D1C780F-F0AE-40A0-B6A6-50D35F68BF81}" sibTransId="{EF14BEA7-CF01-42EA-97A5-57585D69C155}"/>
    <dgm:cxn modelId="{0E2F25EB-3AC8-4C60-BA86-A32FACA3DF07}" type="presOf" srcId="{139A2B55-1F3C-4FC3-B409-0E6CE27CEE2B}" destId="{ABCE19B2-3642-42A2-B859-08634AD8726E}" srcOrd="1" destOrd="0" presId="urn:microsoft.com/office/officeart/2005/8/layout/venn1"/>
    <dgm:cxn modelId="{182CC18B-E590-4220-9271-7F6E60C144BC}" type="presParOf" srcId="{EF85810C-D125-4C10-89C9-2A985E8493E7}" destId="{CC6E3EC4-BF89-4115-809E-00629EFAFBD0}" srcOrd="0" destOrd="0" presId="urn:microsoft.com/office/officeart/2005/8/layout/venn1"/>
    <dgm:cxn modelId="{C6DEBD5D-5C48-4268-8997-A1B8004F093E}" type="presParOf" srcId="{EF85810C-D125-4C10-89C9-2A985E8493E7}" destId="{4F2FCA01-26BE-4250-B214-3E43BCBC56F9}" srcOrd="1" destOrd="0" presId="urn:microsoft.com/office/officeart/2005/8/layout/venn1"/>
    <dgm:cxn modelId="{5D80B24A-D2FD-4B60-9AB2-78BE8DEA2B16}" type="presParOf" srcId="{EF85810C-D125-4C10-89C9-2A985E8493E7}" destId="{BB1209FE-0A9B-4CE5-B67C-1A0B85068B4D}" srcOrd="2" destOrd="0" presId="urn:microsoft.com/office/officeart/2005/8/layout/venn1"/>
    <dgm:cxn modelId="{F51316AB-A9ED-4862-915D-E4806159642C}" type="presParOf" srcId="{EF85810C-D125-4C10-89C9-2A985E8493E7}" destId="{05A77714-2698-4C5D-94E4-9490DA38BBF4}" srcOrd="3" destOrd="0" presId="urn:microsoft.com/office/officeart/2005/8/layout/venn1"/>
    <dgm:cxn modelId="{F81ED267-70DF-4547-8852-419ED5561154}" type="presParOf" srcId="{EF85810C-D125-4C10-89C9-2A985E8493E7}" destId="{59BB60A6-0D96-4F46-A565-511841D092A8}" srcOrd="4" destOrd="0" presId="urn:microsoft.com/office/officeart/2005/8/layout/venn1"/>
    <dgm:cxn modelId="{DBAA6A45-9F5A-4386-8C33-10004059E418}" type="presParOf" srcId="{EF85810C-D125-4C10-89C9-2A985E8493E7}" destId="{ABCE19B2-3642-42A2-B859-08634AD8726E}" srcOrd="5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CBE3B3B-0D2F-4366-A8E2-769EBEFFF7A2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44FEC1-A62D-4536-B28A-844DDA1C596E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F88A8C12-B222-46C2-9A23-742F77330D33}" type="parTrans" cxnId="{FB314693-A5F2-447F-A626-60F7F7A57F3A}">
      <dgm:prSet/>
      <dgm:spPr/>
      <dgm:t>
        <a:bodyPr/>
        <a:lstStyle/>
        <a:p>
          <a:endParaRPr lang="en-US"/>
        </a:p>
      </dgm:t>
    </dgm:pt>
    <dgm:pt modelId="{29BF1CC4-617C-459B-84A9-209A4E3EFAD3}" type="sibTrans" cxnId="{FB314693-A5F2-447F-A626-60F7F7A57F3A}">
      <dgm:prSet/>
      <dgm:spPr/>
      <dgm:t>
        <a:bodyPr/>
        <a:lstStyle/>
        <a:p>
          <a:endParaRPr lang="en-US"/>
        </a:p>
      </dgm:t>
    </dgm:pt>
    <dgm:pt modelId="{BFC57D2C-5FFF-4DE3-92AE-1E2E42ABB637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E8248B27-5C9F-4CD9-97D3-871047409421}" type="parTrans" cxnId="{B281155B-C660-41C7-923E-C62223962E96}">
      <dgm:prSet/>
      <dgm:spPr/>
      <dgm:t>
        <a:bodyPr/>
        <a:lstStyle/>
        <a:p>
          <a:endParaRPr lang="en-US"/>
        </a:p>
      </dgm:t>
    </dgm:pt>
    <dgm:pt modelId="{F7CB95B8-3404-4F8E-B095-AE9DC7A0329A}" type="sibTrans" cxnId="{B281155B-C660-41C7-923E-C62223962E96}">
      <dgm:prSet/>
      <dgm:spPr/>
      <dgm:t>
        <a:bodyPr/>
        <a:lstStyle/>
        <a:p>
          <a:endParaRPr lang="en-US"/>
        </a:p>
      </dgm:t>
    </dgm:pt>
    <dgm:pt modelId="{5D4EE2F6-133D-42A6-99AC-43E17B2CD947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Text</a:t>
          </a:r>
          <a:endParaRPr lang="en-US" dirty="0">
            <a:solidFill>
              <a:schemeClr val="tx1"/>
            </a:solidFill>
          </a:endParaRPr>
        </a:p>
      </dgm:t>
    </dgm:pt>
    <dgm:pt modelId="{180458A5-6A2B-4F30-BD75-94DF5D69C057}" type="parTrans" cxnId="{39D60952-4EFE-4EC5-BBF1-BFB15CA3009D}">
      <dgm:prSet/>
      <dgm:spPr/>
      <dgm:t>
        <a:bodyPr/>
        <a:lstStyle/>
        <a:p>
          <a:endParaRPr lang="en-US"/>
        </a:p>
      </dgm:t>
    </dgm:pt>
    <dgm:pt modelId="{91089287-51D1-4F08-9C2D-06241E7BED94}" type="sibTrans" cxnId="{39D60952-4EFE-4EC5-BBF1-BFB15CA3009D}">
      <dgm:prSet/>
      <dgm:spPr/>
      <dgm:t>
        <a:bodyPr/>
        <a:lstStyle/>
        <a:p>
          <a:endParaRPr lang="en-US"/>
        </a:p>
      </dgm:t>
    </dgm:pt>
    <dgm:pt modelId="{920812D5-81C5-4B8E-A32E-E3679969427C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Text</a:t>
          </a:r>
          <a:endParaRPr lang="en-US" dirty="0">
            <a:solidFill>
              <a:schemeClr val="bg1"/>
            </a:solidFill>
          </a:endParaRPr>
        </a:p>
      </dgm:t>
    </dgm:pt>
    <dgm:pt modelId="{324AEFE6-2495-4556-A56E-96977CF88C7F}" type="parTrans" cxnId="{FE5792BB-4810-4E0B-9EF1-E657902CAE61}">
      <dgm:prSet/>
      <dgm:spPr/>
      <dgm:t>
        <a:bodyPr/>
        <a:lstStyle/>
        <a:p>
          <a:endParaRPr lang="en-US"/>
        </a:p>
      </dgm:t>
    </dgm:pt>
    <dgm:pt modelId="{B33A800B-D36A-4F5A-AAC5-2851C19F654A}" type="sibTrans" cxnId="{FE5792BB-4810-4E0B-9EF1-E657902CAE61}">
      <dgm:prSet/>
      <dgm:spPr/>
      <dgm:t>
        <a:bodyPr/>
        <a:lstStyle/>
        <a:p>
          <a:endParaRPr lang="en-US"/>
        </a:p>
      </dgm:t>
    </dgm:pt>
    <dgm:pt modelId="{030C4D7B-C351-45FD-A04B-E65FB86620AB}" type="pres">
      <dgm:prSet presAssocID="{4CBE3B3B-0D2F-4366-A8E2-769EBEFFF7A2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3B58C1-8489-4358-89BD-DAC26EA3C2CA}" type="pres">
      <dgm:prSet presAssocID="{4CBE3B3B-0D2F-4366-A8E2-769EBEFFF7A2}" presName="comp1" presStyleCnt="0"/>
      <dgm:spPr/>
    </dgm:pt>
    <dgm:pt modelId="{CE891B76-EAA2-41F1-8D08-60884C40EC7F}" type="pres">
      <dgm:prSet presAssocID="{4CBE3B3B-0D2F-4366-A8E2-769EBEFFF7A2}" presName="circle1" presStyleLbl="node1" presStyleIdx="0" presStyleCnt="4"/>
      <dgm:spPr/>
      <dgm:t>
        <a:bodyPr/>
        <a:lstStyle/>
        <a:p>
          <a:endParaRPr lang="en-US"/>
        </a:p>
      </dgm:t>
    </dgm:pt>
    <dgm:pt modelId="{A42E986D-E0E2-4F28-A228-BFD98C2CC507}" type="pres">
      <dgm:prSet presAssocID="{4CBE3B3B-0D2F-4366-A8E2-769EBEFFF7A2}" presName="c1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1AB175-C42E-4683-8624-3AB67F34CC1C}" type="pres">
      <dgm:prSet presAssocID="{4CBE3B3B-0D2F-4366-A8E2-769EBEFFF7A2}" presName="comp2" presStyleCnt="0"/>
      <dgm:spPr/>
    </dgm:pt>
    <dgm:pt modelId="{CEADFECE-BDCB-4F85-8CCA-FFFDB33D040C}" type="pres">
      <dgm:prSet presAssocID="{4CBE3B3B-0D2F-4366-A8E2-769EBEFFF7A2}" presName="circle2" presStyleLbl="node1" presStyleIdx="1" presStyleCnt="4"/>
      <dgm:spPr/>
      <dgm:t>
        <a:bodyPr/>
        <a:lstStyle/>
        <a:p>
          <a:endParaRPr lang="en-US"/>
        </a:p>
      </dgm:t>
    </dgm:pt>
    <dgm:pt modelId="{C6489B5C-7DA8-47ED-A82F-19E01008D8DB}" type="pres">
      <dgm:prSet presAssocID="{4CBE3B3B-0D2F-4366-A8E2-769EBEFFF7A2}" presName="c2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211E38-2F1D-43F4-B2D5-3A6914C792EB}" type="pres">
      <dgm:prSet presAssocID="{4CBE3B3B-0D2F-4366-A8E2-769EBEFFF7A2}" presName="comp3" presStyleCnt="0"/>
      <dgm:spPr/>
    </dgm:pt>
    <dgm:pt modelId="{4B69748E-7362-4D18-8581-7B26B2864CBA}" type="pres">
      <dgm:prSet presAssocID="{4CBE3B3B-0D2F-4366-A8E2-769EBEFFF7A2}" presName="circle3" presStyleLbl="node1" presStyleIdx="2" presStyleCnt="4"/>
      <dgm:spPr/>
      <dgm:t>
        <a:bodyPr/>
        <a:lstStyle/>
        <a:p>
          <a:endParaRPr lang="en-US"/>
        </a:p>
      </dgm:t>
    </dgm:pt>
    <dgm:pt modelId="{C9D68422-8496-409D-84CE-A21C831760B9}" type="pres">
      <dgm:prSet presAssocID="{4CBE3B3B-0D2F-4366-A8E2-769EBEFFF7A2}" presName="c3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3FD15-EA44-49DE-B56A-FE60F78B04A4}" type="pres">
      <dgm:prSet presAssocID="{4CBE3B3B-0D2F-4366-A8E2-769EBEFFF7A2}" presName="comp4" presStyleCnt="0"/>
      <dgm:spPr/>
    </dgm:pt>
    <dgm:pt modelId="{88A51D48-D6B8-4E68-BA5D-ECB86946C630}" type="pres">
      <dgm:prSet presAssocID="{4CBE3B3B-0D2F-4366-A8E2-769EBEFFF7A2}" presName="circle4" presStyleLbl="node1" presStyleIdx="3" presStyleCnt="4"/>
      <dgm:spPr/>
      <dgm:t>
        <a:bodyPr/>
        <a:lstStyle/>
        <a:p>
          <a:endParaRPr lang="en-US"/>
        </a:p>
      </dgm:t>
    </dgm:pt>
    <dgm:pt modelId="{F53B5545-D107-417D-B953-8950775B0DEF}" type="pres">
      <dgm:prSet presAssocID="{4CBE3B3B-0D2F-4366-A8E2-769EBEFFF7A2}" presName="c4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B314693-A5F2-447F-A626-60F7F7A57F3A}" srcId="{4CBE3B3B-0D2F-4366-A8E2-769EBEFFF7A2}" destId="{C944FEC1-A62D-4536-B28A-844DDA1C596E}" srcOrd="0" destOrd="0" parTransId="{F88A8C12-B222-46C2-9A23-742F77330D33}" sibTransId="{29BF1CC4-617C-459B-84A9-209A4E3EFAD3}"/>
    <dgm:cxn modelId="{B281155B-C660-41C7-923E-C62223962E96}" srcId="{4CBE3B3B-0D2F-4366-A8E2-769EBEFFF7A2}" destId="{BFC57D2C-5FFF-4DE3-92AE-1E2E42ABB637}" srcOrd="1" destOrd="0" parTransId="{E8248B27-5C9F-4CD9-97D3-871047409421}" sibTransId="{F7CB95B8-3404-4F8E-B095-AE9DC7A0329A}"/>
    <dgm:cxn modelId="{317F6E97-C5A3-4EFC-A755-9D00730B9CC0}" type="presOf" srcId="{920812D5-81C5-4B8E-A32E-E3679969427C}" destId="{F53B5545-D107-417D-B953-8950775B0DEF}" srcOrd="1" destOrd="0" presId="urn:microsoft.com/office/officeart/2005/8/layout/venn2"/>
    <dgm:cxn modelId="{5242173F-1456-40AC-86A9-7238059249D1}" type="presOf" srcId="{5D4EE2F6-133D-42A6-99AC-43E17B2CD947}" destId="{C9D68422-8496-409D-84CE-A21C831760B9}" srcOrd="1" destOrd="0" presId="urn:microsoft.com/office/officeart/2005/8/layout/venn2"/>
    <dgm:cxn modelId="{2F5F662B-D09B-4CD0-A4FF-6BC6F5C776AE}" type="presOf" srcId="{BFC57D2C-5FFF-4DE3-92AE-1E2E42ABB637}" destId="{C6489B5C-7DA8-47ED-A82F-19E01008D8DB}" srcOrd="1" destOrd="0" presId="urn:microsoft.com/office/officeart/2005/8/layout/venn2"/>
    <dgm:cxn modelId="{9DADAFF2-FD16-49D0-A0D5-4D4E78057E36}" type="presOf" srcId="{920812D5-81C5-4B8E-A32E-E3679969427C}" destId="{88A51D48-D6B8-4E68-BA5D-ECB86946C630}" srcOrd="0" destOrd="0" presId="urn:microsoft.com/office/officeart/2005/8/layout/venn2"/>
    <dgm:cxn modelId="{FE5792BB-4810-4E0B-9EF1-E657902CAE61}" srcId="{4CBE3B3B-0D2F-4366-A8E2-769EBEFFF7A2}" destId="{920812D5-81C5-4B8E-A32E-E3679969427C}" srcOrd="3" destOrd="0" parTransId="{324AEFE6-2495-4556-A56E-96977CF88C7F}" sibTransId="{B33A800B-D36A-4F5A-AAC5-2851C19F654A}"/>
    <dgm:cxn modelId="{2678372A-AC19-46AC-AB6A-ACAC41173E4F}" type="presOf" srcId="{C944FEC1-A62D-4536-B28A-844DDA1C596E}" destId="{A42E986D-E0E2-4F28-A228-BFD98C2CC507}" srcOrd="1" destOrd="0" presId="urn:microsoft.com/office/officeart/2005/8/layout/venn2"/>
    <dgm:cxn modelId="{4F18F1BA-6FD0-4CA1-9F4B-97512D45DDAC}" type="presOf" srcId="{5D4EE2F6-133D-42A6-99AC-43E17B2CD947}" destId="{4B69748E-7362-4D18-8581-7B26B2864CBA}" srcOrd="0" destOrd="0" presId="urn:microsoft.com/office/officeart/2005/8/layout/venn2"/>
    <dgm:cxn modelId="{39D60952-4EFE-4EC5-BBF1-BFB15CA3009D}" srcId="{4CBE3B3B-0D2F-4366-A8E2-769EBEFFF7A2}" destId="{5D4EE2F6-133D-42A6-99AC-43E17B2CD947}" srcOrd="2" destOrd="0" parTransId="{180458A5-6A2B-4F30-BD75-94DF5D69C057}" sibTransId="{91089287-51D1-4F08-9C2D-06241E7BED94}"/>
    <dgm:cxn modelId="{38918250-50E6-4BFE-B3DB-E81C5F717B40}" type="presOf" srcId="{C944FEC1-A62D-4536-B28A-844DDA1C596E}" destId="{CE891B76-EAA2-41F1-8D08-60884C40EC7F}" srcOrd="0" destOrd="0" presId="urn:microsoft.com/office/officeart/2005/8/layout/venn2"/>
    <dgm:cxn modelId="{0A9A9569-6D57-416A-ABD9-B40A94B1FED5}" type="presOf" srcId="{4CBE3B3B-0D2F-4366-A8E2-769EBEFFF7A2}" destId="{030C4D7B-C351-45FD-A04B-E65FB86620AB}" srcOrd="0" destOrd="0" presId="urn:microsoft.com/office/officeart/2005/8/layout/venn2"/>
    <dgm:cxn modelId="{07F5CCAB-9D05-40D6-9540-248D85486BC7}" type="presOf" srcId="{BFC57D2C-5FFF-4DE3-92AE-1E2E42ABB637}" destId="{CEADFECE-BDCB-4F85-8CCA-FFFDB33D040C}" srcOrd="0" destOrd="0" presId="urn:microsoft.com/office/officeart/2005/8/layout/venn2"/>
    <dgm:cxn modelId="{2BAA2CDD-EAE0-45A2-B77A-8404CC1833FA}" type="presParOf" srcId="{030C4D7B-C351-45FD-A04B-E65FB86620AB}" destId="{E53B58C1-8489-4358-89BD-DAC26EA3C2CA}" srcOrd="0" destOrd="0" presId="urn:microsoft.com/office/officeart/2005/8/layout/venn2"/>
    <dgm:cxn modelId="{B825F519-1B30-4AB9-BEE7-311356702F3D}" type="presParOf" srcId="{E53B58C1-8489-4358-89BD-DAC26EA3C2CA}" destId="{CE891B76-EAA2-41F1-8D08-60884C40EC7F}" srcOrd="0" destOrd="0" presId="urn:microsoft.com/office/officeart/2005/8/layout/venn2"/>
    <dgm:cxn modelId="{39A8FC74-3CFB-435C-83AB-0E94A8A17BD3}" type="presParOf" srcId="{E53B58C1-8489-4358-89BD-DAC26EA3C2CA}" destId="{A42E986D-E0E2-4F28-A228-BFD98C2CC507}" srcOrd="1" destOrd="0" presId="urn:microsoft.com/office/officeart/2005/8/layout/venn2"/>
    <dgm:cxn modelId="{85535135-D801-4650-A9AE-1554AAF34678}" type="presParOf" srcId="{030C4D7B-C351-45FD-A04B-E65FB86620AB}" destId="{801AB175-C42E-4683-8624-3AB67F34CC1C}" srcOrd="1" destOrd="0" presId="urn:microsoft.com/office/officeart/2005/8/layout/venn2"/>
    <dgm:cxn modelId="{3F08FCB6-F3F4-4C11-ACD0-F0AA739272A5}" type="presParOf" srcId="{801AB175-C42E-4683-8624-3AB67F34CC1C}" destId="{CEADFECE-BDCB-4F85-8CCA-FFFDB33D040C}" srcOrd="0" destOrd="0" presId="urn:microsoft.com/office/officeart/2005/8/layout/venn2"/>
    <dgm:cxn modelId="{08C45A0F-B3CE-4826-A5B0-DD76279E4CEC}" type="presParOf" srcId="{801AB175-C42E-4683-8624-3AB67F34CC1C}" destId="{C6489B5C-7DA8-47ED-A82F-19E01008D8DB}" srcOrd="1" destOrd="0" presId="urn:microsoft.com/office/officeart/2005/8/layout/venn2"/>
    <dgm:cxn modelId="{D88FB471-788F-473A-9C9C-B1F99D78F130}" type="presParOf" srcId="{030C4D7B-C351-45FD-A04B-E65FB86620AB}" destId="{B1211E38-2F1D-43F4-B2D5-3A6914C792EB}" srcOrd="2" destOrd="0" presId="urn:microsoft.com/office/officeart/2005/8/layout/venn2"/>
    <dgm:cxn modelId="{B2B9B0F9-9D87-421F-9ABF-08E22C9C8284}" type="presParOf" srcId="{B1211E38-2F1D-43F4-B2D5-3A6914C792EB}" destId="{4B69748E-7362-4D18-8581-7B26B2864CBA}" srcOrd="0" destOrd="0" presId="urn:microsoft.com/office/officeart/2005/8/layout/venn2"/>
    <dgm:cxn modelId="{986B7855-DC82-460F-8D09-8C8734350697}" type="presParOf" srcId="{B1211E38-2F1D-43F4-B2D5-3A6914C792EB}" destId="{C9D68422-8496-409D-84CE-A21C831760B9}" srcOrd="1" destOrd="0" presId="urn:microsoft.com/office/officeart/2005/8/layout/venn2"/>
    <dgm:cxn modelId="{C011BBDA-294F-4B0E-AE0B-38073670F805}" type="presParOf" srcId="{030C4D7B-C351-45FD-A04B-E65FB86620AB}" destId="{19D3FD15-EA44-49DE-B56A-FE60F78B04A4}" srcOrd="3" destOrd="0" presId="urn:microsoft.com/office/officeart/2005/8/layout/venn2"/>
    <dgm:cxn modelId="{BCE1ECDA-AAA8-48F7-A587-5224B2500E57}" type="presParOf" srcId="{19D3FD15-EA44-49DE-B56A-FE60F78B04A4}" destId="{88A51D48-D6B8-4E68-BA5D-ECB86946C630}" srcOrd="0" destOrd="0" presId="urn:microsoft.com/office/officeart/2005/8/layout/venn2"/>
    <dgm:cxn modelId="{6D127C6B-4B5D-42A3-891D-248B4596D46A}" type="presParOf" srcId="{19D3FD15-EA44-49DE-B56A-FE60F78B04A4}" destId="{F53B5545-D107-417D-B953-8950775B0DEF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5656F4-A680-42C7-86CB-EEA2DBAB1D8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71C42-3219-4893-B6F4-74F8EA457C05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0881678-DBDF-43D5-A6B2-85466B077D0A}" type="parTrans" cxnId="{FB26A6EF-9754-4E2D-A3B4-16701E55C0E5}">
      <dgm:prSet/>
      <dgm:spPr/>
      <dgm:t>
        <a:bodyPr/>
        <a:lstStyle/>
        <a:p>
          <a:endParaRPr lang="en-US"/>
        </a:p>
      </dgm:t>
    </dgm:pt>
    <dgm:pt modelId="{CAA4D236-ABC5-4B4F-9EC7-72A3DBF50DC8}" type="sibTrans" cxnId="{FB26A6EF-9754-4E2D-A3B4-16701E55C0E5}">
      <dgm:prSet/>
      <dgm:spPr/>
      <dgm:t>
        <a:bodyPr/>
        <a:lstStyle/>
        <a:p>
          <a:endParaRPr lang="en-US"/>
        </a:p>
      </dgm:t>
    </dgm:pt>
    <dgm:pt modelId="{8944EC03-18A6-4E1A-9272-BF99C8BA510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>
            <a:solidFill>
              <a:schemeClr val="tx1"/>
            </a:solidFill>
          </a:endParaRPr>
        </a:p>
      </dgm:t>
    </dgm:pt>
    <dgm:pt modelId="{3DCB6D3D-6A01-4EEA-9F47-F5DE9F306A86}" type="parTrans" cxnId="{838C7815-356B-4773-88E1-572418657C16}">
      <dgm:prSet/>
      <dgm:spPr/>
      <dgm:t>
        <a:bodyPr/>
        <a:lstStyle/>
        <a:p>
          <a:endParaRPr lang="en-US"/>
        </a:p>
      </dgm:t>
    </dgm:pt>
    <dgm:pt modelId="{386B24C5-B6EF-4A9F-9B12-C475793D367A}" type="sibTrans" cxnId="{838C7815-356B-4773-88E1-572418657C16}">
      <dgm:prSet/>
      <dgm:spPr/>
      <dgm:t>
        <a:bodyPr/>
        <a:lstStyle/>
        <a:p>
          <a:endParaRPr lang="en-US"/>
        </a:p>
      </dgm:t>
    </dgm:pt>
    <dgm:pt modelId="{2F49C80E-FFD2-4CCD-AD57-7A41B8F9D310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56EE7001-598C-4E4D-B087-163C2D2E9C48}" type="parTrans" cxnId="{5BAE0289-96CC-4869-9CA2-392EF0CA703E}">
      <dgm:prSet/>
      <dgm:spPr/>
      <dgm:t>
        <a:bodyPr/>
        <a:lstStyle/>
        <a:p>
          <a:endParaRPr lang="en-US"/>
        </a:p>
      </dgm:t>
    </dgm:pt>
    <dgm:pt modelId="{067CA9E9-6683-4907-832A-CE82081BBD2D}" type="sibTrans" cxnId="{5BAE0289-96CC-4869-9CA2-392EF0CA703E}">
      <dgm:prSet/>
      <dgm:spPr/>
      <dgm:t>
        <a:bodyPr/>
        <a:lstStyle/>
        <a:p>
          <a:endParaRPr lang="en-US"/>
        </a:p>
      </dgm:t>
    </dgm:pt>
    <dgm:pt modelId="{4C9D2638-9080-4C96-96B0-964AED9A608F}">
      <dgm:prSet phldrT="[Text]"/>
      <dgm:spPr/>
      <dgm:t>
        <a:bodyPr anchor="ctr" anchorCtr="0"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0D8638B-2746-40CB-8E37-8A0D155EA623}" type="parTrans" cxnId="{AEC3F6AD-AA72-4E83-B1D1-77078ACFB46E}">
      <dgm:prSet/>
      <dgm:spPr/>
      <dgm:t>
        <a:bodyPr/>
        <a:lstStyle/>
        <a:p>
          <a:endParaRPr lang="en-US"/>
        </a:p>
      </dgm:t>
    </dgm:pt>
    <dgm:pt modelId="{A5C63EAD-DC14-4E5A-ADBB-DA5D9BF38E46}" type="sibTrans" cxnId="{AEC3F6AD-AA72-4E83-B1D1-77078ACFB46E}">
      <dgm:prSet/>
      <dgm:spPr/>
      <dgm:t>
        <a:bodyPr/>
        <a:lstStyle/>
        <a:p>
          <a:endParaRPr lang="en-US"/>
        </a:p>
      </dgm:t>
    </dgm:pt>
    <dgm:pt modelId="{6895C18C-E6DF-46F4-9A1E-80F3EDF53513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4F3A86BE-F2CE-4786-85EA-B99765FFA0E6}" type="parTrans" cxnId="{8C9F0C96-39DF-4C2C-809A-3041E3FD1843}">
      <dgm:prSet/>
      <dgm:spPr/>
      <dgm:t>
        <a:bodyPr/>
        <a:lstStyle/>
        <a:p>
          <a:endParaRPr lang="en-US"/>
        </a:p>
      </dgm:t>
    </dgm:pt>
    <dgm:pt modelId="{62A1DF3A-7829-4A24-880B-EDCF161C4FEF}" type="sibTrans" cxnId="{8C9F0C96-39DF-4C2C-809A-3041E3FD1843}">
      <dgm:prSet/>
      <dgm:spPr/>
      <dgm:t>
        <a:bodyPr/>
        <a:lstStyle/>
        <a:p>
          <a:endParaRPr lang="en-US"/>
        </a:p>
      </dgm:t>
    </dgm:pt>
    <dgm:pt modelId="{A0AF4B7C-1F2F-4ED8-81C6-B9C647AADD6C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E4021AE-34F8-4A51-9F7C-17ADCBDD7B37}" type="parTrans" cxnId="{E307EDAC-6DAB-4227-9272-D086EEA5E0BF}">
      <dgm:prSet/>
      <dgm:spPr/>
      <dgm:t>
        <a:bodyPr/>
        <a:lstStyle/>
        <a:p>
          <a:endParaRPr lang="en-US"/>
        </a:p>
      </dgm:t>
    </dgm:pt>
    <dgm:pt modelId="{4D0B5DDD-BBAC-46EC-A263-B2BEA9A6B7B2}" type="sibTrans" cxnId="{E307EDAC-6DAB-4227-9272-D086EEA5E0BF}">
      <dgm:prSet/>
      <dgm:spPr/>
      <dgm:t>
        <a:bodyPr/>
        <a:lstStyle/>
        <a:p>
          <a:endParaRPr lang="en-US"/>
        </a:p>
      </dgm:t>
    </dgm:pt>
    <dgm:pt modelId="{6DC0E718-F032-40AC-A27F-F92AB017D5A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DC8D4B5-7F1A-4469-93AD-C4D98B2092DD}" type="parTrans" cxnId="{B53D220B-0D17-4846-9B4A-0C61D015A9AC}">
      <dgm:prSet/>
      <dgm:spPr/>
      <dgm:t>
        <a:bodyPr/>
        <a:lstStyle/>
        <a:p>
          <a:endParaRPr lang="en-US"/>
        </a:p>
      </dgm:t>
    </dgm:pt>
    <dgm:pt modelId="{AE4D1B05-2575-40EE-A91B-A4ACB2D988A0}" type="sibTrans" cxnId="{B53D220B-0D17-4846-9B4A-0C61D015A9AC}">
      <dgm:prSet/>
      <dgm:spPr/>
      <dgm:t>
        <a:bodyPr/>
        <a:lstStyle/>
        <a:p>
          <a:endParaRPr lang="en-US"/>
        </a:p>
      </dgm:t>
    </dgm:pt>
    <dgm:pt modelId="{8E597B8F-1513-498C-A1ED-20663278CB2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C998A1C1-2CC6-4271-8FFC-0BA0FDDD3AF4}" type="parTrans" cxnId="{9AADE109-87EC-4992-8A7F-841685703F87}">
      <dgm:prSet/>
      <dgm:spPr/>
      <dgm:t>
        <a:bodyPr/>
        <a:lstStyle/>
        <a:p>
          <a:endParaRPr lang="en-US"/>
        </a:p>
      </dgm:t>
    </dgm:pt>
    <dgm:pt modelId="{207C2FDA-05D1-4F61-A014-AD13EA511398}" type="sibTrans" cxnId="{9AADE109-87EC-4992-8A7F-841685703F87}">
      <dgm:prSet/>
      <dgm:spPr/>
      <dgm:t>
        <a:bodyPr/>
        <a:lstStyle/>
        <a:p>
          <a:endParaRPr lang="en-US"/>
        </a:p>
      </dgm:t>
    </dgm:pt>
    <dgm:pt modelId="{1D539B60-ABE0-491F-A079-E006B5EBE62A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3D7EA539-65BC-44E5-9651-3C43795EFF73}" type="parTrans" cxnId="{FEAFF765-0B07-4BB5-94E3-A147D02CEA8F}">
      <dgm:prSet/>
      <dgm:spPr/>
      <dgm:t>
        <a:bodyPr/>
        <a:lstStyle/>
        <a:p>
          <a:endParaRPr lang="en-US"/>
        </a:p>
      </dgm:t>
    </dgm:pt>
    <dgm:pt modelId="{602CCFC2-BEC9-4828-8EB8-C8DD68C65483}" type="sibTrans" cxnId="{FEAFF765-0B07-4BB5-94E3-A147D02CEA8F}">
      <dgm:prSet/>
      <dgm:spPr/>
      <dgm:t>
        <a:bodyPr/>
        <a:lstStyle/>
        <a:p>
          <a:endParaRPr lang="en-US"/>
        </a:p>
      </dgm:t>
    </dgm:pt>
    <dgm:pt modelId="{B0C6B145-5225-4836-967E-EBFAE7FFC8D7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FFEF312-C56A-4EC1-AADB-43C1A614305A}" type="parTrans" cxnId="{F93075DB-0467-4C35-84AC-C8764628E79C}">
      <dgm:prSet/>
      <dgm:spPr/>
      <dgm:t>
        <a:bodyPr/>
        <a:lstStyle/>
        <a:p>
          <a:endParaRPr lang="en-US"/>
        </a:p>
      </dgm:t>
    </dgm:pt>
    <dgm:pt modelId="{BAD62CBA-CDE5-4F46-9D0B-3BAE6D3CFEDD}" type="sibTrans" cxnId="{F93075DB-0467-4C35-84AC-C8764628E79C}">
      <dgm:prSet/>
      <dgm:spPr/>
      <dgm:t>
        <a:bodyPr/>
        <a:lstStyle/>
        <a:p>
          <a:endParaRPr lang="en-US"/>
        </a:p>
      </dgm:t>
    </dgm:pt>
    <dgm:pt modelId="{6721E0DC-C810-4B2D-AB3D-6951E8578A2D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FF9239B0-F04A-4AB8-9CDF-0DCC865CA07F}" type="parTrans" cxnId="{C5ED4B9C-1E9B-49AE-B6EF-2734C3A92D9C}">
      <dgm:prSet/>
      <dgm:spPr/>
      <dgm:t>
        <a:bodyPr/>
        <a:lstStyle/>
        <a:p>
          <a:endParaRPr lang="en-US"/>
        </a:p>
      </dgm:t>
    </dgm:pt>
    <dgm:pt modelId="{AE52D9DA-BD31-40AB-8D3F-E1B89C35B007}" type="sibTrans" cxnId="{C5ED4B9C-1E9B-49AE-B6EF-2734C3A92D9C}">
      <dgm:prSet/>
      <dgm:spPr/>
      <dgm:t>
        <a:bodyPr/>
        <a:lstStyle/>
        <a:p>
          <a:endParaRPr lang="en-US"/>
        </a:p>
      </dgm:t>
    </dgm:pt>
    <dgm:pt modelId="{1F49D73F-7EDD-4BBC-996A-92F452A40838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6AEF5541-9A9A-4334-ACCB-9AE196C0E578}" type="parTrans" cxnId="{0103D422-05C6-4FE4-A044-0A224330A1A1}">
      <dgm:prSet/>
      <dgm:spPr/>
      <dgm:t>
        <a:bodyPr/>
        <a:lstStyle/>
        <a:p>
          <a:endParaRPr lang="en-US"/>
        </a:p>
      </dgm:t>
    </dgm:pt>
    <dgm:pt modelId="{67C3BC10-BB08-4A00-B25D-A39D980BDA65}" type="sibTrans" cxnId="{0103D422-05C6-4FE4-A044-0A224330A1A1}">
      <dgm:prSet/>
      <dgm:spPr/>
      <dgm:t>
        <a:bodyPr/>
        <a:lstStyle/>
        <a:p>
          <a:endParaRPr lang="en-US"/>
        </a:p>
      </dgm:t>
    </dgm:pt>
    <dgm:pt modelId="{842965A9-1F75-4B3E-B493-AAF790F4A907}" type="pres">
      <dgm:prSet presAssocID="{255656F4-A680-42C7-86CB-EEA2DBAB1D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DAFF04-4C00-4B30-AF37-16AA5AC2D140}" type="pres">
      <dgm:prSet presAssocID="{F2A71C42-3219-4893-B6F4-74F8EA457C05}" presName="composite" presStyleCnt="0"/>
      <dgm:spPr/>
    </dgm:pt>
    <dgm:pt modelId="{E7B91E48-BDD2-49DA-9C8E-BA75AF848F42}" type="pres">
      <dgm:prSet presAssocID="{F2A71C42-3219-4893-B6F4-74F8EA457C0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6DD07B-F052-4C6B-BEEF-A88556A54D85}" type="pres">
      <dgm:prSet presAssocID="{F2A71C42-3219-4893-B6F4-74F8EA457C05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BFB0B7-DC91-40BC-AB7A-7B4565261E1A}" type="pres">
      <dgm:prSet presAssocID="{CAA4D236-ABC5-4B4F-9EC7-72A3DBF50DC8}" presName="space" presStyleCnt="0"/>
      <dgm:spPr/>
    </dgm:pt>
    <dgm:pt modelId="{E42FAA98-3149-4507-BD09-91C9BEB8ED84}" type="pres">
      <dgm:prSet presAssocID="{4C9D2638-9080-4C96-96B0-964AED9A608F}" presName="composite" presStyleCnt="0"/>
      <dgm:spPr/>
    </dgm:pt>
    <dgm:pt modelId="{444D9A2E-20CA-4256-906C-D8F701E0A55C}" type="pres">
      <dgm:prSet presAssocID="{4C9D2638-9080-4C96-96B0-964AED9A608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E585AF-768E-4B52-8F8A-6214BC21C44F}" type="pres">
      <dgm:prSet presAssocID="{4C9D2638-9080-4C96-96B0-964AED9A608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2D73FD-26D2-41DA-AA62-9530E6EBC3B6}" type="pres">
      <dgm:prSet presAssocID="{A5C63EAD-DC14-4E5A-ADBB-DA5D9BF38E46}" presName="space" presStyleCnt="0"/>
      <dgm:spPr/>
    </dgm:pt>
    <dgm:pt modelId="{144A8088-97E9-4830-B0DF-3B80702E4110}" type="pres">
      <dgm:prSet presAssocID="{A0AF4B7C-1F2F-4ED8-81C6-B9C647AADD6C}" presName="composite" presStyleCnt="0"/>
      <dgm:spPr/>
    </dgm:pt>
    <dgm:pt modelId="{D3749A26-848D-4DAC-805D-A376192A2E03}" type="pres">
      <dgm:prSet presAssocID="{A0AF4B7C-1F2F-4ED8-81C6-B9C647AADD6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E0F777-6B7C-421C-BCDA-925EFA6C2463}" type="pres">
      <dgm:prSet presAssocID="{A0AF4B7C-1F2F-4ED8-81C6-B9C647AADD6C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5E9CE2-18C8-4414-ABDB-C025DA917734}" type="presOf" srcId="{B0C6B145-5225-4836-967E-EBFAE7FFC8D7}" destId="{13E585AF-768E-4B52-8F8A-6214BC21C44F}" srcOrd="0" destOrd="2" presId="urn:microsoft.com/office/officeart/2005/8/layout/hList1"/>
    <dgm:cxn modelId="{B53D220B-0D17-4846-9B4A-0C61D015A9AC}" srcId="{A0AF4B7C-1F2F-4ED8-81C6-B9C647AADD6C}" destId="{6DC0E718-F032-40AC-A27F-F92AB017D5A9}" srcOrd="0" destOrd="0" parTransId="{8DC8D4B5-7F1A-4469-93AD-C4D98B2092DD}" sibTransId="{AE4D1B05-2575-40EE-A91B-A4ACB2D988A0}"/>
    <dgm:cxn modelId="{9BA8EDF0-DE75-4F58-8CD7-B90DB6D27AA7}" type="presOf" srcId="{6721E0DC-C810-4B2D-AB3D-6951E8578A2D}" destId="{F2E0F777-6B7C-421C-BCDA-925EFA6C2463}" srcOrd="0" destOrd="1" presId="urn:microsoft.com/office/officeart/2005/8/layout/hList1"/>
    <dgm:cxn modelId="{576401A4-9A68-4E59-9216-33634F116A2D}" type="presOf" srcId="{6895C18C-E6DF-46F4-9A1E-80F3EDF53513}" destId="{13E585AF-768E-4B52-8F8A-6214BC21C44F}" srcOrd="0" destOrd="0" presId="urn:microsoft.com/office/officeart/2005/8/layout/hList1"/>
    <dgm:cxn modelId="{838C7815-356B-4773-88E1-572418657C16}" srcId="{F2A71C42-3219-4893-B6F4-74F8EA457C05}" destId="{8944EC03-18A6-4E1A-9272-BF99C8BA5109}" srcOrd="0" destOrd="0" parTransId="{3DCB6D3D-6A01-4EEA-9F47-F5DE9F306A86}" sibTransId="{386B24C5-B6EF-4A9F-9B12-C475793D367A}"/>
    <dgm:cxn modelId="{8C9F0C96-39DF-4C2C-809A-3041E3FD1843}" srcId="{4C9D2638-9080-4C96-96B0-964AED9A608F}" destId="{6895C18C-E6DF-46F4-9A1E-80F3EDF53513}" srcOrd="0" destOrd="0" parTransId="{4F3A86BE-F2CE-4786-85EA-B99765FFA0E6}" sibTransId="{62A1DF3A-7829-4A24-880B-EDCF161C4FEF}"/>
    <dgm:cxn modelId="{9AADE109-87EC-4992-8A7F-841685703F87}" srcId="{F2A71C42-3219-4893-B6F4-74F8EA457C05}" destId="{8E597B8F-1513-498C-A1ED-20663278CB22}" srcOrd="2" destOrd="0" parTransId="{C998A1C1-2CC6-4271-8FFC-0BA0FDDD3AF4}" sibTransId="{207C2FDA-05D1-4F61-A014-AD13EA511398}"/>
    <dgm:cxn modelId="{AEC3F6AD-AA72-4E83-B1D1-77078ACFB46E}" srcId="{255656F4-A680-42C7-86CB-EEA2DBAB1D81}" destId="{4C9D2638-9080-4C96-96B0-964AED9A608F}" srcOrd="1" destOrd="0" parTransId="{90D8638B-2746-40CB-8E37-8A0D155EA623}" sibTransId="{A5C63EAD-DC14-4E5A-ADBB-DA5D9BF38E46}"/>
    <dgm:cxn modelId="{014AB4ED-3392-4D9D-8107-7CC661516538}" type="presOf" srcId="{1F49D73F-7EDD-4BBC-996A-92F452A40838}" destId="{F2E0F777-6B7C-421C-BCDA-925EFA6C2463}" srcOrd="0" destOrd="2" presId="urn:microsoft.com/office/officeart/2005/8/layout/hList1"/>
    <dgm:cxn modelId="{45D06E0A-0F15-4743-843D-84AF9314808A}" type="presOf" srcId="{6DC0E718-F032-40AC-A27F-F92AB017D5A9}" destId="{F2E0F777-6B7C-421C-BCDA-925EFA6C2463}" srcOrd="0" destOrd="0" presId="urn:microsoft.com/office/officeart/2005/8/layout/hList1"/>
    <dgm:cxn modelId="{E0F177E4-7175-4FC7-B9F8-125EDC770D1E}" type="presOf" srcId="{A0AF4B7C-1F2F-4ED8-81C6-B9C647AADD6C}" destId="{D3749A26-848D-4DAC-805D-A376192A2E03}" srcOrd="0" destOrd="0" presId="urn:microsoft.com/office/officeart/2005/8/layout/hList1"/>
    <dgm:cxn modelId="{E307EDAC-6DAB-4227-9272-D086EEA5E0BF}" srcId="{255656F4-A680-42C7-86CB-EEA2DBAB1D81}" destId="{A0AF4B7C-1F2F-4ED8-81C6-B9C647AADD6C}" srcOrd="2" destOrd="0" parTransId="{4E4021AE-34F8-4A51-9F7C-17ADCBDD7B37}" sibTransId="{4D0B5DDD-BBAC-46EC-A263-B2BEA9A6B7B2}"/>
    <dgm:cxn modelId="{4EF4D72E-F900-4FEC-B278-1EEDFC264EDD}" type="presOf" srcId="{F2A71C42-3219-4893-B6F4-74F8EA457C05}" destId="{E7B91E48-BDD2-49DA-9C8E-BA75AF848F42}" srcOrd="0" destOrd="0" presId="urn:microsoft.com/office/officeart/2005/8/layout/hList1"/>
    <dgm:cxn modelId="{16C554E1-056B-4E6D-9144-CE2EA669FCE1}" type="presOf" srcId="{1D539B60-ABE0-491F-A079-E006B5EBE62A}" destId="{13E585AF-768E-4B52-8F8A-6214BC21C44F}" srcOrd="0" destOrd="1" presId="urn:microsoft.com/office/officeart/2005/8/layout/hList1"/>
    <dgm:cxn modelId="{0103D422-05C6-4FE4-A044-0A224330A1A1}" srcId="{A0AF4B7C-1F2F-4ED8-81C6-B9C647AADD6C}" destId="{1F49D73F-7EDD-4BBC-996A-92F452A40838}" srcOrd="2" destOrd="0" parTransId="{6AEF5541-9A9A-4334-ACCB-9AE196C0E578}" sibTransId="{67C3BC10-BB08-4A00-B25D-A39D980BDA65}"/>
    <dgm:cxn modelId="{5BAE0289-96CC-4869-9CA2-392EF0CA703E}" srcId="{F2A71C42-3219-4893-B6F4-74F8EA457C05}" destId="{2F49C80E-FFD2-4CCD-AD57-7A41B8F9D310}" srcOrd="1" destOrd="0" parTransId="{56EE7001-598C-4E4D-B087-163C2D2E9C48}" sibTransId="{067CA9E9-6683-4907-832A-CE82081BBD2D}"/>
    <dgm:cxn modelId="{49CCE84A-99BC-47DE-B2C6-0A6E1F0050E0}" type="presOf" srcId="{8E597B8F-1513-498C-A1ED-20663278CB22}" destId="{3A6DD07B-F052-4C6B-BEEF-A88556A54D85}" srcOrd="0" destOrd="2" presId="urn:microsoft.com/office/officeart/2005/8/layout/hList1"/>
    <dgm:cxn modelId="{F93075DB-0467-4C35-84AC-C8764628E79C}" srcId="{4C9D2638-9080-4C96-96B0-964AED9A608F}" destId="{B0C6B145-5225-4836-967E-EBFAE7FFC8D7}" srcOrd="2" destOrd="0" parTransId="{8FFEF312-C56A-4EC1-AADB-43C1A614305A}" sibTransId="{BAD62CBA-CDE5-4F46-9D0B-3BAE6D3CFEDD}"/>
    <dgm:cxn modelId="{FEAFF765-0B07-4BB5-94E3-A147D02CEA8F}" srcId="{4C9D2638-9080-4C96-96B0-964AED9A608F}" destId="{1D539B60-ABE0-491F-A079-E006B5EBE62A}" srcOrd="1" destOrd="0" parTransId="{3D7EA539-65BC-44E5-9651-3C43795EFF73}" sibTransId="{602CCFC2-BEC9-4828-8EB8-C8DD68C65483}"/>
    <dgm:cxn modelId="{C5ED4B9C-1E9B-49AE-B6EF-2734C3A92D9C}" srcId="{A0AF4B7C-1F2F-4ED8-81C6-B9C647AADD6C}" destId="{6721E0DC-C810-4B2D-AB3D-6951E8578A2D}" srcOrd="1" destOrd="0" parTransId="{FF9239B0-F04A-4AB8-9CDF-0DCC865CA07F}" sibTransId="{AE52D9DA-BD31-40AB-8D3F-E1B89C35B007}"/>
    <dgm:cxn modelId="{67BE4F1E-9643-4CB6-9CF6-D202EC35DE1E}" type="presOf" srcId="{4C9D2638-9080-4C96-96B0-964AED9A608F}" destId="{444D9A2E-20CA-4256-906C-D8F701E0A55C}" srcOrd="0" destOrd="0" presId="urn:microsoft.com/office/officeart/2005/8/layout/hList1"/>
    <dgm:cxn modelId="{15F80023-5C71-481F-AFDF-7240C154F070}" type="presOf" srcId="{255656F4-A680-42C7-86CB-EEA2DBAB1D81}" destId="{842965A9-1F75-4B3E-B493-AAF790F4A907}" srcOrd="0" destOrd="0" presId="urn:microsoft.com/office/officeart/2005/8/layout/hList1"/>
    <dgm:cxn modelId="{F9C9AD9E-0357-4024-BECD-95982B144227}" type="presOf" srcId="{8944EC03-18A6-4E1A-9272-BF99C8BA5109}" destId="{3A6DD07B-F052-4C6B-BEEF-A88556A54D85}" srcOrd="0" destOrd="0" presId="urn:microsoft.com/office/officeart/2005/8/layout/hList1"/>
    <dgm:cxn modelId="{6C3AC753-B0D6-42CE-A988-B8D093CB18FA}" type="presOf" srcId="{2F49C80E-FFD2-4CCD-AD57-7A41B8F9D310}" destId="{3A6DD07B-F052-4C6B-BEEF-A88556A54D85}" srcOrd="0" destOrd="1" presId="urn:microsoft.com/office/officeart/2005/8/layout/hList1"/>
    <dgm:cxn modelId="{FB26A6EF-9754-4E2D-A3B4-16701E55C0E5}" srcId="{255656F4-A680-42C7-86CB-EEA2DBAB1D81}" destId="{F2A71C42-3219-4893-B6F4-74F8EA457C05}" srcOrd="0" destOrd="0" parTransId="{70881678-DBDF-43D5-A6B2-85466B077D0A}" sibTransId="{CAA4D236-ABC5-4B4F-9EC7-72A3DBF50DC8}"/>
    <dgm:cxn modelId="{4B28DCA1-FF36-4383-B70B-C252EBB3F42C}" type="presParOf" srcId="{842965A9-1F75-4B3E-B493-AAF790F4A907}" destId="{8EDAFF04-4C00-4B30-AF37-16AA5AC2D140}" srcOrd="0" destOrd="0" presId="urn:microsoft.com/office/officeart/2005/8/layout/hList1"/>
    <dgm:cxn modelId="{74BE75C3-44BC-48AD-A532-9752E72D0935}" type="presParOf" srcId="{8EDAFF04-4C00-4B30-AF37-16AA5AC2D140}" destId="{E7B91E48-BDD2-49DA-9C8E-BA75AF848F42}" srcOrd="0" destOrd="0" presId="urn:microsoft.com/office/officeart/2005/8/layout/hList1"/>
    <dgm:cxn modelId="{9AB19717-997D-4612-BD13-2971417BE871}" type="presParOf" srcId="{8EDAFF04-4C00-4B30-AF37-16AA5AC2D140}" destId="{3A6DD07B-F052-4C6B-BEEF-A88556A54D85}" srcOrd="1" destOrd="0" presId="urn:microsoft.com/office/officeart/2005/8/layout/hList1"/>
    <dgm:cxn modelId="{8DD5FDAF-6BFF-407C-BAEF-E4D6F28B3EBF}" type="presParOf" srcId="{842965A9-1F75-4B3E-B493-AAF790F4A907}" destId="{A3BFB0B7-DC91-40BC-AB7A-7B4565261E1A}" srcOrd="1" destOrd="0" presId="urn:microsoft.com/office/officeart/2005/8/layout/hList1"/>
    <dgm:cxn modelId="{DF537FA2-21D1-42AD-8959-F4FCFB69B093}" type="presParOf" srcId="{842965A9-1F75-4B3E-B493-AAF790F4A907}" destId="{E42FAA98-3149-4507-BD09-91C9BEB8ED84}" srcOrd="2" destOrd="0" presId="urn:microsoft.com/office/officeart/2005/8/layout/hList1"/>
    <dgm:cxn modelId="{9D898BA6-FFA5-48BF-B9F4-1479E308FEA8}" type="presParOf" srcId="{E42FAA98-3149-4507-BD09-91C9BEB8ED84}" destId="{444D9A2E-20CA-4256-906C-D8F701E0A55C}" srcOrd="0" destOrd="0" presId="urn:microsoft.com/office/officeart/2005/8/layout/hList1"/>
    <dgm:cxn modelId="{EC383110-CC80-4758-A99C-845A91F274E6}" type="presParOf" srcId="{E42FAA98-3149-4507-BD09-91C9BEB8ED84}" destId="{13E585AF-768E-4B52-8F8A-6214BC21C44F}" srcOrd="1" destOrd="0" presId="urn:microsoft.com/office/officeart/2005/8/layout/hList1"/>
    <dgm:cxn modelId="{D2F3A487-9A55-45F1-8645-ECD1CB8ECAE9}" type="presParOf" srcId="{842965A9-1F75-4B3E-B493-AAF790F4A907}" destId="{BB2D73FD-26D2-41DA-AA62-9530E6EBC3B6}" srcOrd="3" destOrd="0" presId="urn:microsoft.com/office/officeart/2005/8/layout/hList1"/>
    <dgm:cxn modelId="{8CE28341-0591-4FE3-B705-4830BAE21071}" type="presParOf" srcId="{842965A9-1F75-4B3E-B493-AAF790F4A907}" destId="{144A8088-97E9-4830-B0DF-3B80702E4110}" srcOrd="4" destOrd="0" presId="urn:microsoft.com/office/officeart/2005/8/layout/hList1"/>
    <dgm:cxn modelId="{80B251AD-FE6E-4A83-9BF2-E15B1084453E}" type="presParOf" srcId="{144A8088-97E9-4830-B0DF-3B80702E4110}" destId="{D3749A26-848D-4DAC-805D-A376192A2E03}" srcOrd="0" destOrd="0" presId="urn:microsoft.com/office/officeart/2005/8/layout/hList1"/>
    <dgm:cxn modelId="{A295DD18-987A-4B76-96E9-EB88F4787E02}" type="presParOf" srcId="{144A8088-97E9-4830-B0DF-3B80702E4110}" destId="{F2E0F777-6B7C-421C-BCDA-925EFA6C246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55656F4-A680-42C7-86CB-EEA2DBAB1D8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71C42-3219-4893-B6F4-74F8EA457C05}">
      <dgm:prSet phldrT="[Text]"/>
      <dgm:spPr>
        <a:solidFill>
          <a:schemeClr val="accent1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0881678-DBDF-43D5-A6B2-85466B077D0A}" type="parTrans" cxnId="{FB26A6EF-9754-4E2D-A3B4-16701E55C0E5}">
      <dgm:prSet/>
      <dgm:spPr/>
      <dgm:t>
        <a:bodyPr/>
        <a:lstStyle/>
        <a:p>
          <a:endParaRPr lang="en-US"/>
        </a:p>
      </dgm:t>
    </dgm:pt>
    <dgm:pt modelId="{CAA4D236-ABC5-4B4F-9EC7-72A3DBF50DC8}" type="sibTrans" cxnId="{FB26A6EF-9754-4E2D-A3B4-16701E55C0E5}">
      <dgm:prSet/>
      <dgm:spPr/>
      <dgm:t>
        <a:bodyPr/>
        <a:lstStyle/>
        <a:p>
          <a:endParaRPr lang="en-US"/>
        </a:p>
      </dgm:t>
    </dgm:pt>
    <dgm:pt modelId="{8944EC03-18A6-4E1A-9272-BF99C8BA510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>
            <a:solidFill>
              <a:schemeClr val="tx1"/>
            </a:solidFill>
          </a:endParaRPr>
        </a:p>
      </dgm:t>
    </dgm:pt>
    <dgm:pt modelId="{3DCB6D3D-6A01-4EEA-9F47-F5DE9F306A86}" type="parTrans" cxnId="{838C7815-356B-4773-88E1-572418657C16}">
      <dgm:prSet/>
      <dgm:spPr/>
      <dgm:t>
        <a:bodyPr/>
        <a:lstStyle/>
        <a:p>
          <a:endParaRPr lang="en-US"/>
        </a:p>
      </dgm:t>
    </dgm:pt>
    <dgm:pt modelId="{386B24C5-B6EF-4A9F-9B12-C475793D367A}" type="sibTrans" cxnId="{838C7815-356B-4773-88E1-572418657C16}">
      <dgm:prSet/>
      <dgm:spPr/>
      <dgm:t>
        <a:bodyPr/>
        <a:lstStyle/>
        <a:p>
          <a:endParaRPr lang="en-US"/>
        </a:p>
      </dgm:t>
    </dgm:pt>
    <dgm:pt modelId="{2F49C80E-FFD2-4CCD-AD57-7A41B8F9D310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56EE7001-598C-4E4D-B087-163C2D2E9C48}" type="parTrans" cxnId="{5BAE0289-96CC-4869-9CA2-392EF0CA703E}">
      <dgm:prSet/>
      <dgm:spPr/>
      <dgm:t>
        <a:bodyPr/>
        <a:lstStyle/>
        <a:p>
          <a:endParaRPr lang="en-US"/>
        </a:p>
      </dgm:t>
    </dgm:pt>
    <dgm:pt modelId="{067CA9E9-6683-4907-832A-CE82081BBD2D}" type="sibTrans" cxnId="{5BAE0289-96CC-4869-9CA2-392EF0CA703E}">
      <dgm:prSet/>
      <dgm:spPr/>
      <dgm:t>
        <a:bodyPr/>
        <a:lstStyle/>
        <a:p>
          <a:endParaRPr lang="en-US"/>
        </a:p>
      </dgm:t>
    </dgm:pt>
    <dgm:pt modelId="{4C9D2638-9080-4C96-96B0-964AED9A608F}">
      <dgm:prSet phldrT="[Text]"/>
      <dgm:spPr/>
      <dgm:t>
        <a:bodyPr anchor="ctr" anchorCtr="0"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0D8638B-2746-40CB-8E37-8A0D155EA623}" type="parTrans" cxnId="{AEC3F6AD-AA72-4E83-B1D1-77078ACFB46E}">
      <dgm:prSet/>
      <dgm:spPr/>
      <dgm:t>
        <a:bodyPr/>
        <a:lstStyle/>
        <a:p>
          <a:endParaRPr lang="en-US"/>
        </a:p>
      </dgm:t>
    </dgm:pt>
    <dgm:pt modelId="{A5C63EAD-DC14-4E5A-ADBB-DA5D9BF38E46}" type="sibTrans" cxnId="{AEC3F6AD-AA72-4E83-B1D1-77078ACFB46E}">
      <dgm:prSet/>
      <dgm:spPr/>
      <dgm:t>
        <a:bodyPr/>
        <a:lstStyle/>
        <a:p>
          <a:endParaRPr lang="en-US"/>
        </a:p>
      </dgm:t>
    </dgm:pt>
    <dgm:pt modelId="{6895C18C-E6DF-46F4-9A1E-80F3EDF53513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4F3A86BE-F2CE-4786-85EA-B99765FFA0E6}" type="parTrans" cxnId="{8C9F0C96-39DF-4C2C-809A-3041E3FD1843}">
      <dgm:prSet/>
      <dgm:spPr/>
      <dgm:t>
        <a:bodyPr/>
        <a:lstStyle/>
        <a:p>
          <a:endParaRPr lang="en-US"/>
        </a:p>
      </dgm:t>
    </dgm:pt>
    <dgm:pt modelId="{62A1DF3A-7829-4A24-880B-EDCF161C4FEF}" type="sibTrans" cxnId="{8C9F0C96-39DF-4C2C-809A-3041E3FD1843}">
      <dgm:prSet/>
      <dgm:spPr/>
      <dgm:t>
        <a:bodyPr/>
        <a:lstStyle/>
        <a:p>
          <a:endParaRPr lang="en-US"/>
        </a:p>
      </dgm:t>
    </dgm:pt>
    <dgm:pt modelId="{A0AF4B7C-1F2F-4ED8-81C6-B9C647AADD6C}">
      <dgm:prSet phldrT="[Text]"/>
      <dgm:spPr/>
      <dgm:t>
        <a:bodyPr/>
        <a:lstStyle/>
        <a:p>
          <a:r>
            <a:rPr lang="en-US" b="1" u="none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u="none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E4021AE-34F8-4A51-9F7C-17ADCBDD7B37}" type="parTrans" cxnId="{E307EDAC-6DAB-4227-9272-D086EEA5E0BF}">
      <dgm:prSet/>
      <dgm:spPr/>
      <dgm:t>
        <a:bodyPr/>
        <a:lstStyle/>
        <a:p>
          <a:endParaRPr lang="en-US"/>
        </a:p>
      </dgm:t>
    </dgm:pt>
    <dgm:pt modelId="{4D0B5DDD-BBAC-46EC-A263-B2BEA9A6B7B2}" type="sibTrans" cxnId="{E307EDAC-6DAB-4227-9272-D086EEA5E0BF}">
      <dgm:prSet/>
      <dgm:spPr/>
      <dgm:t>
        <a:bodyPr/>
        <a:lstStyle/>
        <a:p>
          <a:endParaRPr lang="en-US"/>
        </a:p>
      </dgm:t>
    </dgm:pt>
    <dgm:pt modelId="{6DC0E718-F032-40AC-A27F-F92AB017D5A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DC8D4B5-7F1A-4469-93AD-C4D98B2092DD}" type="parTrans" cxnId="{B53D220B-0D17-4846-9B4A-0C61D015A9AC}">
      <dgm:prSet/>
      <dgm:spPr/>
      <dgm:t>
        <a:bodyPr/>
        <a:lstStyle/>
        <a:p>
          <a:endParaRPr lang="en-US"/>
        </a:p>
      </dgm:t>
    </dgm:pt>
    <dgm:pt modelId="{AE4D1B05-2575-40EE-A91B-A4ACB2D988A0}" type="sibTrans" cxnId="{B53D220B-0D17-4846-9B4A-0C61D015A9AC}">
      <dgm:prSet/>
      <dgm:spPr/>
      <dgm:t>
        <a:bodyPr/>
        <a:lstStyle/>
        <a:p>
          <a:endParaRPr lang="en-US"/>
        </a:p>
      </dgm:t>
    </dgm:pt>
    <dgm:pt modelId="{8E597B8F-1513-498C-A1ED-20663278CB2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C998A1C1-2CC6-4271-8FFC-0BA0FDDD3AF4}" type="parTrans" cxnId="{9AADE109-87EC-4992-8A7F-841685703F87}">
      <dgm:prSet/>
      <dgm:spPr/>
      <dgm:t>
        <a:bodyPr/>
        <a:lstStyle/>
        <a:p>
          <a:endParaRPr lang="en-US"/>
        </a:p>
      </dgm:t>
    </dgm:pt>
    <dgm:pt modelId="{207C2FDA-05D1-4F61-A014-AD13EA511398}" type="sibTrans" cxnId="{9AADE109-87EC-4992-8A7F-841685703F87}">
      <dgm:prSet/>
      <dgm:spPr/>
      <dgm:t>
        <a:bodyPr/>
        <a:lstStyle/>
        <a:p>
          <a:endParaRPr lang="en-US"/>
        </a:p>
      </dgm:t>
    </dgm:pt>
    <dgm:pt modelId="{1D539B60-ABE0-491F-A079-E006B5EBE62A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3D7EA539-65BC-44E5-9651-3C43795EFF73}" type="parTrans" cxnId="{FEAFF765-0B07-4BB5-94E3-A147D02CEA8F}">
      <dgm:prSet/>
      <dgm:spPr/>
      <dgm:t>
        <a:bodyPr/>
        <a:lstStyle/>
        <a:p>
          <a:endParaRPr lang="en-US"/>
        </a:p>
      </dgm:t>
    </dgm:pt>
    <dgm:pt modelId="{602CCFC2-BEC9-4828-8EB8-C8DD68C65483}" type="sibTrans" cxnId="{FEAFF765-0B07-4BB5-94E3-A147D02CEA8F}">
      <dgm:prSet/>
      <dgm:spPr/>
      <dgm:t>
        <a:bodyPr/>
        <a:lstStyle/>
        <a:p>
          <a:endParaRPr lang="en-US"/>
        </a:p>
      </dgm:t>
    </dgm:pt>
    <dgm:pt modelId="{B0C6B145-5225-4836-967E-EBFAE7FFC8D7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FFEF312-C56A-4EC1-AADB-43C1A614305A}" type="parTrans" cxnId="{F93075DB-0467-4C35-84AC-C8764628E79C}">
      <dgm:prSet/>
      <dgm:spPr/>
      <dgm:t>
        <a:bodyPr/>
        <a:lstStyle/>
        <a:p>
          <a:endParaRPr lang="en-US"/>
        </a:p>
      </dgm:t>
    </dgm:pt>
    <dgm:pt modelId="{BAD62CBA-CDE5-4F46-9D0B-3BAE6D3CFEDD}" type="sibTrans" cxnId="{F93075DB-0467-4C35-84AC-C8764628E79C}">
      <dgm:prSet/>
      <dgm:spPr/>
      <dgm:t>
        <a:bodyPr/>
        <a:lstStyle/>
        <a:p>
          <a:endParaRPr lang="en-US"/>
        </a:p>
      </dgm:t>
    </dgm:pt>
    <dgm:pt modelId="{6721E0DC-C810-4B2D-AB3D-6951E8578A2D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FF9239B0-F04A-4AB8-9CDF-0DCC865CA07F}" type="parTrans" cxnId="{C5ED4B9C-1E9B-49AE-B6EF-2734C3A92D9C}">
      <dgm:prSet/>
      <dgm:spPr/>
      <dgm:t>
        <a:bodyPr/>
        <a:lstStyle/>
        <a:p>
          <a:endParaRPr lang="en-US"/>
        </a:p>
      </dgm:t>
    </dgm:pt>
    <dgm:pt modelId="{AE52D9DA-BD31-40AB-8D3F-E1B89C35B007}" type="sibTrans" cxnId="{C5ED4B9C-1E9B-49AE-B6EF-2734C3A92D9C}">
      <dgm:prSet/>
      <dgm:spPr/>
      <dgm:t>
        <a:bodyPr/>
        <a:lstStyle/>
        <a:p>
          <a:endParaRPr lang="en-US"/>
        </a:p>
      </dgm:t>
    </dgm:pt>
    <dgm:pt modelId="{1F49D73F-7EDD-4BBC-996A-92F452A40838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6AEF5541-9A9A-4334-ACCB-9AE196C0E578}" type="parTrans" cxnId="{0103D422-05C6-4FE4-A044-0A224330A1A1}">
      <dgm:prSet/>
      <dgm:spPr/>
      <dgm:t>
        <a:bodyPr/>
        <a:lstStyle/>
        <a:p>
          <a:endParaRPr lang="en-US"/>
        </a:p>
      </dgm:t>
    </dgm:pt>
    <dgm:pt modelId="{67C3BC10-BB08-4A00-B25D-A39D980BDA65}" type="sibTrans" cxnId="{0103D422-05C6-4FE4-A044-0A224330A1A1}">
      <dgm:prSet/>
      <dgm:spPr/>
      <dgm:t>
        <a:bodyPr/>
        <a:lstStyle/>
        <a:p>
          <a:endParaRPr lang="en-US"/>
        </a:p>
      </dgm:t>
    </dgm:pt>
    <dgm:pt modelId="{842965A9-1F75-4B3E-B493-AAF790F4A907}" type="pres">
      <dgm:prSet presAssocID="{255656F4-A680-42C7-86CB-EEA2DBAB1D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DAFF04-4C00-4B30-AF37-16AA5AC2D140}" type="pres">
      <dgm:prSet presAssocID="{F2A71C42-3219-4893-B6F4-74F8EA457C05}" presName="composite" presStyleCnt="0"/>
      <dgm:spPr/>
    </dgm:pt>
    <dgm:pt modelId="{E7B91E48-BDD2-49DA-9C8E-BA75AF848F42}" type="pres">
      <dgm:prSet presAssocID="{F2A71C42-3219-4893-B6F4-74F8EA457C0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6DD07B-F052-4C6B-BEEF-A88556A54D85}" type="pres">
      <dgm:prSet presAssocID="{F2A71C42-3219-4893-B6F4-74F8EA457C05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BFB0B7-DC91-40BC-AB7A-7B4565261E1A}" type="pres">
      <dgm:prSet presAssocID="{CAA4D236-ABC5-4B4F-9EC7-72A3DBF50DC8}" presName="space" presStyleCnt="0"/>
      <dgm:spPr/>
    </dgm:pt>
    <dgm:pt modelId="{E42FAA98-3149-4507-BD09-91C9BEB8ED84}" type="pres">
      <dgm:prSet presAssocID="{4C9D2638-9080-4C96-96B0-964AED9A608F}" presName="composite" presStyleCnt="0"/>
      <dgm:spPr/>
    </dgm:pt>
    <dgm:pt modelId="{444D9A2E-20CA-4256-906C-D8F701E0A55C}" type="pres">
      <dgm:prSet presAssocID="{4C9D2638-9080-4C96-96B0-964AED9A608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E585AF-768E-4B52-8F8A-6214BC21C44F}" type="pres">
      <dgm:prSet presAssocID="{4C9D2638-9080-4C96-96B0-964AED9A608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2D73FD-26D2-41DA-AA62-9530E6EBC3B6}" type="pres">
      <dgm:prSet presAssocID="{A5C63EAD-DC14-4E5A-ADBB-DA5D9BF38E46}" presName="space" presStyleCnt="0"/>
      <dgm:spPr/>
    </dgm:pt>
    <dgm:pt modelId="{144A8088-97E9-4830-B0DF-3B80702E4110}" type="pres">
      <dgm:prSet presAssocID="{A0AF4B7C-1F2F-4ED8-81C6-B9C647AADD6C}" presName="composite" presStyleCnt="0"/>
      <dgm:spPr/>
    </dgm:pt>
    <dgm:pt modelId="{D3749A26-848D-4DAC-805D-A376192A2E03}" type="pres">
      <dgm:prSet presAssocID="{A0AF4B7C-1F2F-4ED8-81C6-B9C647AADD6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E0F777-6B7C-421C-BCDA-925EFA6C2463}" type="pres">
      <dgm:prSet presAssocID="{A0AF4B7C-1F2F-4ED8-81C6-B9C647AADD6C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3D422-05C6-4FE4-A044-0A224330A1A1}" srcId="{A0AF4B7C-1F2F-4ED8-81C6-B9C647AADD6C}" destId="{1F49D73F-7EDD-4BBC-996A-92F452A40838}" srcOrd="2" destOrd="0" parTransId="{6AEF5541-9A9A-4334-ACCB-9AE196C0E578}" sibTransId="{67C3BC10-BB08-4A00-B25D-A39D980BDA65}"/>
    <dgm:cxn modelId="{DDE3216F-418E-401B-B034-D96758D6B238}" type="presOf" srcId="{1D539B60-ABE0-491F-A079-E006B5EBE62A}" destId="{13E585AF-768E-4B52-8F8A-6214BC21C44F}" srcOrd="0" destOrd="1" presId="urn:microsoft.com/office/officeart/2005/8/layout/hList1"/>
    <dgm:cxn modelId="{B0C0F005-579B-474D-89AF-67071BC9F439}" type="presOf" srcId="{255656F4-A680-42C7-86CB-EEA2DBAB1D81}" destId="{842965A9-1F75-4B3E-B493-AAF790F4A907}" srcOrd="0" destOrd="0" presId="urn:microsoft.com/office/officeart/2005/8/layout/hList1"/>
    <dgm:cxn modelId="{E07E4538-E51B-4958-B5D1-E1E824A85474}" type="presOf" srcId="{2F49C80E-FFD2-4CCD-AD57-7A41B8F9D310}" destId="{3A6DD07B-F052-4C6B-BEEF-A88556A54D85}" srcOrd="0" destOrd="1" presId="urn:microsoft.com/office/officeart/2005/8/layout/hList1"/>
    <dgm:cxn modelId="{B965A957-5FF0-4629-B8F1-3AAC557AD2D0}" type="presOf" srcId="{6721E0DC-C810-4B2D-AB3D-6951E8578A2D}" destId="{F2E0F777-6B7C-421C-BCDA-925EFA6C2463}" srcOrd="0" destOrd="1" presId="urn:microsoft.com/office/officeart/2005/8/layout/hList1"/>
    <dgm:cxn modelId="{9AADE109-87EC-4992-8A7F-841685703F87}" srcId="{F2A71C42-3219-4893-B6F4-74F8EA457C05}" destId="{8E597B8F-1513-498C-A1ED-20663278CB22}" srcOrd="2" destOrd="0" parTransId="{C998A1C1-2CC6-4271-8FFC-0BA0FDDD3AF4}" sibTransId="{207C2FDA-05D1-4F61-A014-AD13EA511398}"/>
    <dgm:cxn modelId="{4C11F183-C8D6-4468-A31B-2B1F2F0A5235}" type="presOf" srcId="{6895C18C-E6DF-46F4-9A1E-80F3EDF53513}" destId="{13E585AF-768E-4B52-8F8A-6214BC21C44F}" srcOrd="0" destOrd="0" presId="urn:microsoft.com/office/officeart/2005/8/layout/hList1"/>
    <dgm:cxn modelId="{E34C0879-FDC0-4EC0-A9B2-793406C248B7}" type="presOf" srcId="{A0AF4B7C-1F2F-4ED8-81C6-B9C647AADD6C}" destId="{D3749A26-848D-4DAC-805D-A376192A2E03}" srcOrd="0" destOrd="0" presId="urn:microsoft.com/office/officeart/2005/8/layout/hList1"/>
    <dgm:cxn modelId="{5BAE0289-96CC-4869-9CA2-392EF0CA703E}" srcId="{F2A71C42-3219-4893-B6F4-74F8EA457C05}" destId="{2F49C80E-FFD2-4CCD-AD57-7A41B8F9D310}" srcOrd="1" destOrd="0" parTransId="{56EE7001-598C-4E4D-B087-163C2D2E9C48}" sibTransId="{067CA9E9-6683-4907-832A-CE82081BBD2D}"/>
    <dgm:cxn modelId="{AEC3F6AD-AA72-4E83-B1D1-77078ACFB46E}" srcId="{255656F4-A680-42C7-86CB-EEA2DBAB1D81}" destId="{4C9D2638-9080-4C96-96B0-964AED9A608F}" srcOrd="1" destOrd="0" parTransId="{90D8638B-2746-40CB-8E37-8A0D155EA623}" sibTransId="{A5C63EAD-DC14-4E5A-ADBB-DA5D9BF38E46}"/>
    <dgm:cxn modelId="{E307EDAC-6DAB-4227-9272-D086EEA5E0BF}" srcId="{255656F4-A680-42C7-86CB-EEA2DBAB1D81}" destId="{A0AF4B7C-1F2F-4ED8-81C6-B9C647AADD6C}" srcOrd="2" destOrd="0" parTransId="{4E4021AE-34F8-4A51-9F7C-17ADCBDD7B37}" sibTransId="{4D0B5DDD-BBAC-46EC-A263-B2BEA9A6B7B2}"/>
    <dgm:cxn modelId="{50FEC01B-A44B-43B5-9818-81D3C756A1F4}" type="presOf" srcId="{8944EC03-18A6-4E1A-9272-BF99C8BA5109}" destId="{3A6DD07B-F052-4C6B-BEEF-A88556A54D85}" srcOrd="0" destOrd="0" presId="urn:microsoft.com/office/officeart/2005/8/layout/hList1"/>
    <dgm:cxn modelId="{CD564C34-6B25-4F5E-A0D3-842E5A57103F}" type="presOf" srcId="{4C9D2638-9080-4C96-96B0-964AED9A608F}" destId="{444D9A2E-20CA-4256-906C-D8F701E0A55C}" srcOrd="0" destOrd="0" presId="urn:microsoft.com/office/officeart/2005/8/layout/hList1"/>
    <dgm:cxn modelId="{C5ED4B9C-1E9B-49AE-B6EF-2734C3A92D9C}" srcId="{A0AF4B7C-1F2F-4ED8-81C6-B9C647AADD6C}" destId="{6721E0DC-C810-4B2D-AB3D-6951E8578A2D}" srcOrd="1" destOrd="0" parTransId="{FF9239B0-F04A-4AB8-9CDF-0DCC865CA07F}" sibTransId="{AE52D9DA-BD31-40AB-8D3F-E1B89C35B007}"/>
    <dgm:cxn modelId="{838C7815-356B-4773-88E1-572418657C16}" srcId="{F2A71C42-3219-4893-B6F4-74F8EA457C05}" destId="{8944EC03-18A6-4E1A-9272-BF99C8BA5109}" srcOrd="0" destOrd="0" parTransId="{3DCB6D3D-6A01-4EEA-9F47-F5DE9F306A86}" sibTransId="{386B24C5-B6EF-4A9F-9B12-C475793D367A}"/>
    <dgm:cxn modelId="{7CB659A5-B98C-4141-94F2-75CF4E505B19}" type="presOf" srcId="{F2A71C42-3219-4893-B6F4-74F8EA457C05}" destId="{E7B91E48-BDD2-49DA-9C8E-BA75AF848F42}" srcOrd="0" destOrd="0" presId="urn:microsoft.com/office/officeart/2005/8/layout/hList1"/>
    <dgm:cxn modelId="{BE4C7CC9-A383-41AB-96BC-B0449D1DA37A}" type="presOf" srcId="{6DC0E718-F032-40AC-A27F-F92AB017D5A9}" destId="{F2E0F777-6B7C-421C-BCDA-925EFA6C2463}" srcOrd="0" destOrd="0" presId="urn:microsoft.com/office/officeart/2005/8/layout/hList1"/>
    <dgm:cxn modelId="{FB26A6EF-9754-4E2D-A3B4-16701E55C0E5}" srcId="{255656F4-A680-42C7-86CB-EEA2DBAB1D81}" destId="{F2A71C42-3219-4893-B6F4-74F8EA457C05}" srcOrd="0" destOrd="0" parTransId="{70881678-DBDF-43D5-A6B2-85466B077D0A}" sibTransId="{CAA4D236-ABC5-4B4F-9EC7-72A3DBF50DC8}"/>
    <dgm:cxn modelId="{B53D220B-0D17-4846-9B4A-0C61D015A9AC}" srcId="{A0AF4B7C-1F2F-4ED8-81C6-B9C647AADD6C}" destId="{6DC0E718-F032-40AC-A27F-F92AB017D5A9}" srcOrd="0" destOrd="0" parTransId="{8DC8D4B5-7F1A-4469-93AD-C4D98B2092DD}" sibTransId="{AE4D1B05-2575-40EE-A91B-A4ACB2D988A0}"/>
    <dgm:cxn modelId="{8C9F0C96-39DF-4C2C-809A-3041E3FD1843}" srcId="{4C9D2638-9080-4C96-96B0-964AED9A608F}" destId="{6895C18C-E6DF-46F4-9A1E-80F3EDF53513}" srcOrd="0" destOrd="0" parTransId="{4F3A86BE-F2CE-4786-85EA-B99765FFA0E6}" sibTransId="{62A1DF3A-7829-4A24-880B-EDCF161C4FEF}"/>
    <dgm:cxn modelId="{F93075DB-0467-4C35-84AC-C8764628E79C}" srcId="{4C9D2638-9080-4C96-96B0-964AED9A608F}" destId="{B0C6B145-5225-4836-967E-EBFAE7FFC8D7}" srcOrd="2" destOrd="0" parTransId="{8FFEF312-C56A-4EC1-AADB-43C1A614305A}" sibTransId="{BAD62CBA-CDE5-4F46-9D0B-3BAE6D3CFEDD}"/>
    <dgm:cxn modelId="{FEAFF765-0B07-4BB5-94E3-A147D02CEA8F}" srcId="{4C9D2638-9080-4C96-96B0-964AED9A608F}" destId="{1D539B60-ABE0-491F-A079-E006B5EBE62A}" srcOrd="1" destOrd="0" parTransId="{3D7EA539-65BC-44E5-9651-3C43795EFF73}" sibTransId="{602CCFC2-BEC9-4828-8EB8-C8DD68C65483}"/>
    <dgm:cxn modelId="{10F90122-8DCC-4A8B-BB8C-DC2F441475F7}" type="presOf" srcId="{1F49D73F-7EDD-4BBC-996A-92F452A40838}" destId="{F2E0F777-6B7C-421C-BCDA-925EFA6C2463}" srcOrd="0" destOrd="2" presId="urn:microsoft.com/office/officeart/2005/8/layout/hList1"/>
    <dgm:cxn modelId="{2E049356-B6AA-45C1-B697-E0FAABDD91B3}" type="presOf" srcId="{B0C6B145-5225-4836-967E-EBFAE7FFC8D7}" destId="{13E585AF-768E-4B52-8F8A-6214BC21C44F}" srcOrd="0" destOrd="2" presId="urn:microsoft.com/office/officeart/2005/8/layout/hList1"/>
    <dgm:cxn modelId="{D703116B-EE51-4D9D-B5E8-C17896F19DFC}" type="presOf" srcId="{8E597B8F-1513-498C-A1ED-20663278CB22}" destId="{3A6DD07B-F052-4C6B-BEEF-A88556A54D85}" srcOrd="0" destOrd="2" presId="urn:microsoft.com/office/officeart/2005/8/layout/hList1"/>
    <dgm:cxn modelId="{D1D7C55F-7EB9-4D50-869B-0B1320010199}" type="presParOf" srcId="{842965A9-1F75-4B3E-B493-AAF790F4A907}" destId="{8EDAFF04-4C00-4B30-AF37-16AA5AC2D140}" srcOrd="0" destOrd="0" presId="urn:microsoft.com/office/officeart/2005/8/layout/hList1"/>
    <dgm:cxn modelId="{84D52192-8F53-4176-A79A-F6A7BAE32BB2}" type="presParOf" srcId="{8EDAFF04-4C00-4B30-AF37-16AA5AC2D140}" destId="{E7B91E48-BDD2-49DA-9C8E-BA75AF848F42}" srcOrd="0" destOrd="0" presId="urn:microsoft.com/office/officeart/2005/8/layout/hList1"/>
    <dgm:cxn modelId="{1905965C-49D7-44BD-A258-6725A3DC914D}" type="presParOf" srcId="{8EDAFF04-4C00-4B30-AF37-16AA5AC2D140}" destId="{3A6DD07B-F052-4C6B-BEEF-A88556A54D85}" srcOrd="1" destOrd="0" presId="urn:microsoft.com/office/officeart/2005/8/layout/hList1"/>
    <dgm:cxn modelId="{2EDC4D8D-6DBB-4CFA-BD8A-597F7E6C0CBC}" type="presParOf" srcId="{842965A9-1F75-4B3E-B493-AAF790F4A907}" destId="{A3BFB0B7-DC91-40BC-AB7A-7B4565261E1A}" srcOrd="1" destOrd="0" presId="urn:microsoft.com/office/officeart/2005/8/layout/hList1"/>
    <dgm:cxn modelId="{BADD6A92-B6DD-4415-AC6D-ED16F728CD1A}" type="presParOf" srcId="{842965A9-1F75-4B3E-B493-AAF790F4A907}" destId="{E42FAA98-3149-4507-BD09-91C9BEB8ED84}" srcOrd="2" destOrd="0" presId="urn:microsoft.com/office/officeart/2005/8/layout/hList1"/>
    <dgm:cxn modelId="{A68B46AD-356B-42FA-B5C3-99CFD43D4F99}" type="presParOf" srcId="{E42FAA98-3149-4507-BD09-91C9BEB8ED84}" destId="{444D9A2E-20CA-4256-906C-D8F701E0A55C}" srcOrd="0" destOrd="0" presId="urn:microsoft.com/office/officeart/2005/8/layout/hList1"/>
    <dgm:cxn modelId="{009DB967-1233-451D-A7E9-E93E176F3437}" type="presParOf" srcId="{E42FAA98-3149-4507-BD09-91C9BEB8ED84}" destId="{13E585AF-768E-4B52-8F8A-6214BC21C44F}" srcOrd="1" destOrd="0" presId="urn:microsoft.com/office/officeart/2005/8/layout/hList1"/>
    <dgm:cxn modelId="{155A40A0-D4BC-4780-9A04-9486275F8B87}" type="presParOf" srcId="{842965A9-1F75-4B3E-B493-AAF790F4A907}" destId="{BB2D73FD-26D2-41DA-AA62-9530E6EBC3B6}" srcOrd="3" destOrd="0" presId="urn:microsoft.com/office/officeart/2005/8/layout/hList1"/>
    <dgm:cxn modelId="{A11432D9-9D4E-4464-B8E1-5278E189940D}" type="presParOf" srcId="{842965A9-1F75-4B3E-B493-AAF790F4A907}" destId="{144A8088-97E9-4830-B0DF-3B80702E4110}" srcOrd="4" destOrd="0" presId="urn:microsoft.com/office/officeart/2005/8/layout/hList1"/>
    <dgm:cxn modelId="{063D675E-BF19-4632-BD1D-D0CB8728579A}" type="presParOf" srcId="{144A8088-97E9-4830-B0DF-3B80702E4110}" destId="{D3749A26-848D-4DAC-805D-A376192A2E03}" srcOrd="0" destOrd="0" presId="urn:microsoft.com/office/officeart/2005/8/layout/hList1"/>
    <dgm:cxn modelId="{3CFFD7DE-E166-4A59-8B58-784A77309B06}" type="presParOf" srcId="{144A8088-97E9-4830-B0DF-3B80702E4110}" destId="{F2E0F777-6B7C-421C-BCDA-925EFA6C246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EEA26A0-B76A-466B-852A-A2C741EA9112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77F91A-A0FE-4B96-8BB0-175FCD25F734}">
      <dgm:prSet phldrT="[Text]" custT="1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4000" b="0" dirty="0" smtClean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40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24B7AC2-A6DD-42E7-A47B-95EADB09B4B8}" type="parTrans" cxnId="{975599C4-A132-4EBD-8E54-183B354ED0C2}">
      <dgm:prSet/>
      <dgm:spPr/>
      <dgm:t>
        <a:bodyPr/>
        <a:lstStyle/>
        <a:p>
          <a:endParaRPr lang="en-US" b="0"/>
        </a:p>
      </dgm:t>
    </dgm:pt>
    <dgm:pt modelId="{1904A704-F7B0-462E-9113-616322C5A6D3}" type="sibTrans" cxnId="{975599C4-A132-4EBD-8E54-183B354ED0C2}">
      <dgm:prSet/>
      <dgm:spPr/>
      <dgm:t>
        <a:bodyPr/>
        <a:lstStyle/>
        <a:p>
          <a:endParaRPr lang="en-US" b="0"/>
        </a:p>
      </dgm:t>
    </dgm:pt>
    <dgm:pt modelId="{5D0B8FCE-CAE9-487C-8706-1582494D6659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CDA81930-A047-44A5-971B-A1044988B79A}" type="parTrans" cxnId="{6683F28A-EB2E-47BD-833D-BCA68EA63EAA}">
      <dgm:prSet/>
      <dgm:spPr/>
      <dgm:t>
        <a:bodyPr/>
        <a:lstStyle/>
        <a:p>
          <a:endParaRPr lang="en-US" b="0"/>
        </a:p>
      </dgm:t>
    </dgm:pt>
    <dgm:pt modelId="{5002553D-429C-4557-B468-A8A941B85AE5}" type="sibTrans" cxnId="{6683F28A-EB2E-47BD-833D-BCA68EA63EAA}">
      <dgm:prSet/>
      <dgm:spPr/>
      <dgm:t>
        <a:bodyPr/>
        <a:lstStyle/>
        <a:p>
          <a:endParaRPr lang="en-US" b="0"/>
        </a:p>
      </dgm:t>
    </dgm:pt>
    <dgm:pt modelId="{A3E30EE1-25D6-468D-8750-A4B4198435C0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82424313-7E1F-4556-96FA-7762BBF734F7}" type="parTrans" cxnId="{ECCB8974-2417-475D-80A9-2E63E70BCE98}">
      <dgm:prSet/>
      <dgm:spPr/>
      <dgm:t>
        <a:bodyPr/>
        <a:lstStyle/>
        <a:p>
          <a:endParaRPr lang="en-US" b="0"/>
        </a:p>
      </dgm:t>
    </dgm:pt>
    <dgm:pt modelId="{7BEF3A36-E08B-4181-945E-D759B6C160C1}" type="sibTrans" cxnId="{ECCB8974-2417-475D-80A9-2E63E70BCE98}">
      <dgm:prSet/>
      <dgm:spPr/>
      <dgm:t>
        <a:bodyPr/>
        <a:lstStyle/>
        <a:p>
          <a:endParaRPr lang="en-US" b="0"/>
        </a:p>
      </dgm:t>
    </dgm:pt>
    <dgm:pt modelId="{7E0918CC-921B-4917-B385-846EFCE3820B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D9B13D8A-C8A9-449B-AE5B-AB5C804C84DA}" type="parTrans" cxnId="{D7E1B37A-6CA0-4E35-94EB-345C42E09755}">
      <dgm:prSet/>
      <dgm:spPr/>
      <dgm:t>
        <a:bodyPr/>
        <a:lstStyle/>
        <a:p>
          <a:endParaRPr lang="en-US" b="0"/>
        </a:p>
      </dgm:t>
    </dgm:pt>
    <dgm:pt modelId="{127F5890-D353-4773-818E-DE5108F3B23C}" type="sibTrans" cxnId="{D7E1B37A-6CA0-4E35-94EB-345C42E09755}">
      <dgm:prSet/>
      <dgm:spPr/>
      <dgm:t>
        <a:bodyPr/>
        <a:lstStyle/>
        <a:p>
          <a:endParaRPr lang="en-US" b="0"/>
        </a:p>
      </dgm:t>
    </dgm:pt>
    <dgm:pt modelId="{065EB4E3-3BFD-4133-B441-794DAC6EB063}" type="pres">
      <dgm:prSet presAssocID="{8EEA26A0-B76A-466B-852A-A2C741EA9112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DCC1A-5B9A-4F93-BCFD-20833092C37C}" type="pres">
      <dgm:prSet presAssocID="{4577F91A-A0FE-4B96-8BB0-175FCD25F734}" presName="roof" presStyleLbl="dkBgShp" presStyleIdx="0" presStyleCnt="2"/>
      <dgm:spPr/>
      <dgm:t>
        <a:bodyPr/>
        <a:lstStyle/>
        <a:p>
          <a:endParaRPr lang="en-US"/>
        </a:p>
      </dgm:t>
    </dgm:pt>
    <dgm:pt modelId="{F70D2B3E-80D2-4BC6-894B-9B69D6AED826}" type="pres">
      <dgm:prSet presAssocID="{4577F91A-A0FE-4B96-8BB0-175FCD25F734}" presName="pillars" presStyleCnt="0"/>
      <dgm:spPr/>
    </dgm:pt>
    <dgm:pt modelId="{F3F82836-5CD9-438A-A7F2-DC3A57B66487}" type="pres">
      <dgm:prSet presAssocID="{4577F91A-A0FE-4B96-8BB0-175FCD25F734}" presName="pillar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EC380E-7AF1-4729-B47B-A4959164E95D}" type="pres">
      <dgm:prSet presAssocID="{A3E30EE1-25D6-468D-8750-A4B4198435C0}" presName="pillar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4C8CFC-39B4-4DBF-885F-7F864AEB75A8}" type="pres">
      <dgm:prSet presAssocID="{7E0918CC-921B-4917-B385-846EFCE3820B}" presName="pillar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C13F46-31AC-4F5A-8396-5B376CAE755C}" type="pres">
      <dgm:prSet presAssocID="{4577F91A-A0FE-4B96-8BB0-175FCD25F734}" presName="base" presStyleLbl="dkBgShp" presStyleIdx="1" presStyleCnt="2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</dgm:pt>
  </dgm:ptLst>
  <dgm:cxnLst>
    <dgm:cxn modelId="{ECCB8974-2417-475D-80A9-2E63E70BCE98}" srcId="{4577F91A-A0FE-4B96-8BB0-175FCD25F734}" destId="{A3E30EE1-25D6-468D-8750-A4B4198435C0}" srcOrd="1" destOrd="0" parTransId="{82424313-7E1F-4556-96FA-7762BBF734F7}" sibTransId="{7BEF3A36-E08B-4181-945E-D759B6C160C1}"/>
    <dgm:cxn modelId="{78E32749-83D9-4948-AAFB-BD9A01B7A84B}" type="presOf" srcId="{7E0918CC-921B-4917-B385-846EFCE3820B}" destId="{9F4C8CFC-39B4-4DBF-885F-7F864AEB75A8}" srcOrd="0" destOrd="0" presId="urn:microsoft.com/office/officeart/2005/8/layout/hList3"/>
    <dgm:cxn modelId="{6683F28A-EB2E-47BD-833D-BCA68EA63EAA}" srcId="{4577F91A-A0FE-4B96-8BB0-175FCD25F734}" destId="{5D0B8FCE-CAE9-487C-8706-1582494D6659}" srcOrd="0" destOrd="0" parTransId="{CDA81930-A047-44A5-971B-A1044988B79A}" sibTransId="{5002553D-429C-4557-B468-A8A941B85AE5}"/>
    <dgm:cxn modelId="{E2FFC2CF-8120-4D64-9552-ACEA9AE04320}" type="presOf" srcId="{4577F91A-A0FE-4B96-8BB0-175FCD25F734}" destId="{749DCC1A-5B9A-4F93-BCFD-20833092C37C}" srcOrd="0" destOrd="0" presId="urn:microsoft.com/office/officeart/2005/8/layout/hList3"/>
    <dgm:cxn modelId="{D73521F0-F447-49DC-B66A-8E2CDF375826}" type="presOf" srcId="{5D0B8FCE-CAE9-487C-8706-1582494D6659}" destId="{F3F82836-5CD9-438A-A7F2-DC3A57B66487}" srcOrd="0" destOrd="0" presId="urn:microsoft.com/office/officeart/2005/8/layout/hList3"/>
    <dgm:cxn modelId="{D7E1B37A-6CA0-4E35-94EB-345C42E09755}" srcId="{4577F91A-A0FE-4B96-8BB0-175FCD25F734}" destId="{7E0918CC-921B-4917-B385-846EFCE3820B}" srcOrd="2" destOrd="0" parTransId="{D9B13D8A-C8A9-449B-AE5B-AB5C804C84DA}" sibTransId="{127F5890-D353-4773-818E-DE5108F3B23C}"/>
    <dgm:cxn modelId="{2F7FE666-4950-4F98-BF84-C18F53ADF887}" type="presOf" srcId="{8EEA26A0-B76A-466B-852A-A2C741EA9112}" destId="{065EB4E3-3BFD-4133-B441-794DAC6EB063}" srcOrd="0" destOrd="0" presId="urn:microsoft.com/office/officeart/2005/8/layout/hList3"/>
    <dgm:cxn modelId="{975599C4-A132-4EBD-8E54-183B354ED0C2}" srcId="{8EEA26A0-B76A-466B-852A-A2C741EA9112}" destId="{4577F91A-A0FE-4B96-8BB0-175FCD25F734}" srcOrd="0" destOrd="0" parTransId="{324B7AC2-A6DD-42E7-A47B-95EADB09B4B8}" sibTransId="{1904A704-F7B0-462E-9113-616322C5A6D3}"/>
    <dgm:cxn modelId="{0B60AE9F-9465-4708-AA48-26DD9930F1BF}" type="presOf" srcId="{A3E30EE1-25D6-468D-8750-A4B4198435C0}" destId="{4BEC380E-7AF1-4729-B47B-A4959164E95D}" srcOrd="0" destOrd="0" presId="urn:microsoft.com/office/officeart/2005/8/layout/hList3"/>
    <dgm:cxn modelId="{AF63DE54-D4DD-4810-8CE7-46CC52155BEE}" type="presParOf" srcId="{065EB4E3-3BFD-4133-B441-794DAC6EB063}" destId="{749DCC1A-5B9A-4F93-BCFD-20833092C37C}" srcOrd="0" destOrd="0" presId="urn:microsoft.com/office/officeart/2005/8/layout/hList3"/>
    <dgm:cxn modelId="{EB28338A-D15C-4436-A3CA-104054612732}" type="presParOf" srcId="{065EB4E3-3BFD-4133-B441-794DAC6EB063}" destId="{F70D2B3E-80D2-4BC6-894B-9B69D6AED826}" srcOrd="1" destOrd="0" presId="urn:microsoft.com/office/officeart/2005/8/layout/hList3"/>
    <dgm:cxn modelId="{A01CC82E-C1D1-4864-B2C2-7CBD479F7A45}" type="presParOf" srcId="{F70D2B3E-80D2-4BC6-894B-9B69D6AED826}" destId="{F3F82836-5CD9-438A-A7F2-DC3A57B66487}" srcOrd="0" destOrd="0" presId="urn:microsoft.com/office/officeart/2005/8/layout/hList3"/>
    <dgm:cxn modelId="{D08A8E42-A6B4-4F14-AC6E-7DFBB8947C1F}" type="presParOf" srcId="{F70D2B3E-80D2-4BC6-894B-9B69D6AED826}" destId="{4BEC380E-7AF1-4729-B47B-A4959164E95D}" srcOrd="1" destOrd="0" presId="urn:microsoft.com/office/officeart/2005/8/layout/hList3"/>
    <dgm:cxn modelId="{386596AD-24AD-40B0-8B1A-F0A6486C58C0}" type="presParOf" srcId="{F70D2B3E-80D2-4BC6-894B-9B69D6AED826}" destId="{9F4C8CFC-39B4-4DBF-885F-7F864AEB75A8}" srcOrd="2" destOrd="0" presId="urn:microsoft.com/office/officeart/2005/8/layout/hList3"/>
    <dgm:cxn modelId="{6542B489-65F8-4119-9D16-9B1FE55331CD}" type="presParOf" srcId="{065EB4E3-3BFD-4133-B441-794DAC6EB063}" destId="{2BC13F46-31AC-4F5A-8396-5B376CAE755C}" srcOrd="2" destOrd="0" presId="urn:microsoft.com/office/officeart/2005/8/layout/hList3"/>
  </dgm:cxnLst>
  <dgm:bg/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D290DB7-762D-4F60-B54C-EB17B50690AB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80238-60F1-4741-A14A-4A17E852820D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b="1" dirty="0"/>
        </a:p>
      </dgm:t>
    </dgm:pt>
    <dgm:pt modelId="{55E4D37E-18A3-4BB4-8CCB-76A6D3086867}" type="parTrans" cxnId="{E2A57128-66BE-41A6-98FC-AABBC1E08A4B}">
      <dgm:prSet/>
      <dgm:spPr/>
      <dgm:t>
        <a:bodyPr/>
        <a:lstStyle/>
        <a:p>
          <a:endParaRPr lang="en-US"/>
        </a:p>
      </dgm:t>
    </dgm:pt>
    <dgm:pt modelId="{D91B6FBC-89B4-48C6-959F-D70C37C83C81}" type="sibTrans" cxnId="{E2A57128-66BE-41A6-98FC-AABBC1E08A4B}">
      <dgm:prSet/>
      <dgm:spPr/>
      <dgm:t>
        <a:bodyPr/>
        <a:lstStyle/>
        <a:p>
          <a:endParaRPr lang="en-US"/>
        </a:p>
      </dgm:t>
    </dgm:pt>
    <dgm:pt modelId="{5DBADBDD-FD4A-4F01-BFFF-1431021F6F8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i="0" dirty="0">
            <a:solidFill>
              <a:schemeClr val="tx1"/>
            </a:solidFill>
          </a:endParaRPr>
        </a:p>
      </dgm:t>
    </dgm:pt>
    <dgm:pt modelId="{73B3DF9A-759C-4BA3-8D5F-00384B3EF069}" type="parTrans" cxnId="{F8FADA16-66DA-424C-9C9C-164DD434B985}">
      <dgm:prSet/>
      <dgm:spPr/>
      <dgm:t>
        <a:bodyPr/>
        <a:lstStyle/>
        <a:p>
          <a:endParaRPr lang="en-US"/>
        </a:p>
      </dgm:t>
    </dgm:pt>
    <dgm:pt modelId="{57F99360-F3F4-4FF0-ABDD-3AFEBD177B54}" type="sibTrans" cxnId="{F8FADA16-66DA-424C-9C9C-164DD434B985}">
      <dgm:prSet/>
      <dgm:spPr/>
      <dgm:t>
        <a:bodyPr/>
        <a:lstStyle/>
        <a:p>
          <a:endParaRPr lang="en-US"/>
        </a:p>
      </dgm:t>
    </dgm:pt>
    <dgm:pt modelId="{71992D5A-7772-404A-A093-0CFA05141D8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931CFBE8-C686-47AE-B830-B93E460F8BFA}" type="parTrans" cxnId="{FA50A556-437F-4D38-AC5F-101321CFF097}">
      <dgm:prSet/>
      <dgm:spPr/>
      <dgm:t>
        <a:bodyPr/>
        <a:lstStyle/>
        <a:p>
          <a:endParaRPr lang="en-US"/>
        </a:p>
      </dgm:t>
    </dgm:pt>
    <dgm:pt modelId="{8D46DF12-F7EE-4F3A-AF9E-DA4E91E9CF16}" type="sibTrans" cxnId="{FA50A556-437F-4D38-AC5F-101321CFF097}">
      <dgm:prSet/>
      <dgm:spPr/>
      <dgm:t>
        <a:bodyPr/>
        <a:lstStyle/>
        <a:p>
          <a:endParaRPr lang="en-US"/>
        </a:p>
      </dgm:t>
    </dgm:pt>
    <dgm:pt modelId="{8EC6D173-0B2C-428E-B182-3CA7C55C858F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dirty="0"/>
        </a:p>
      </dgm:t>
    </dgm:pt>
    <dgm:pt modelId="{C3458C50-4108-4E9B-8C09-FF326082F4A5}" type="parTrans" cxnId="{291D6EFC-11D6-4C7D-886D-06118A34D2DB}">
      <dgm:prSet/>
      <dgm:spPr/>
      <dgm:t>
        <a:bodyPr/>
        <a:lstStyle/>
        <a:p>
          <a:endParaRPr lang="en-US"/>
        </a:p>
      </dgm:t>
    </dgm:pt>
    <dgm:pt modelId="{9AE0CEBD-13BC-4ABE-B503-12405E721241}" type="sibTrans" cxnId="{291D6EFC-11D6-4C7D-886D-06118A34D2DB}">
      <dgm:prSet/>
      <dgm:spPr/>
      <dgm:t>
        <a:bodyPr/>
        <a:lstStyle/>
        <a:p>
          <a:endParaRPr lang="en-US"/>
        </a:p>
      </dgm:t>
    </dgm:pt>
    <dgm:pt modelId="{0CB1B2B5-BBD7-485D-8813-3AAB56A5E70B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10D420D4-8C4D-4CD3-B5C2-3299D2E29416}" type="parTrans" cxnId="{DFE987ED-4C8F-4E38-9133-0E273176E194}">
      <dgm:prSet/>
      <dgm:spPr/>
      <dgm:t>
        <a:bodyPr/>
        <a:lstStyle/>
        <a:p>
          <a:endParaRPr lang="en-US"/>
        </a:p>
      </dgm:t>
    </dgm:pt>
    <dgm:pt modelId="{92DAE83D-E056-4D2E-BEB7-F973AA8ED065}" type="sibTrans" cxnId="{DFE987ED-4C8F-4E38-9133-0E273176E194}">
      <dgm:prSet/>
      <dgm:spPr/>
      <dgm:t>
        <a:bodyPr/>
        <a:lstStyle/>
        <a:p>
          <a:endParaRPr lang="en-US"/>
        </a:p>
      </dgm:t>
    </dgm:pt>
    <dgm:pt modelId="{99F0CA64-4F2A-4D8F-8548-58071838E08E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373BE5D7-6B89-46CC-AAE4-4E471B5655E4}" type="parTrans" cxnId="{52EDBD81-C316-464D-AD50-3762331FBEA1}">
      <dgm:prSet/>
      <dgm:spPr/>
      <dgm:t>
        <a:bodyPr/>
        <a:lstStyle/>
        <a:p>
          <a:endParaRPr lang="en-US"/>
        </a:p>
      </dgm:t>
    </dgm:pt>
    <dgm:pt modelId="{D35F6E67-9AC0-41E9-B300-E6B23C142699}" type="sibTrans" cxnId="{52EDBD81-C316-464D-AD50-3762331FBEA1}">
      <dgm:prSet/>
      <dgm:spPr/>
      <dgm:t>
        <a:bodyPr/>
        <a:lstStyle/>
        <a:p>
          <a:endParaRPr lang="en-US"/>
        </a:p>
      </dgm:t>
    </dgm:pt>
    <dgm:pt modelId="{8DA3D88F-A0D9-42CD-801C-2FF1FCC3D59B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dirty="0"/>
        </a:p>
      </dgm:t>
    </dgm:pt>
    <dgm:pt modelId="{2961A22E-29E9-47AD-A5AE-2E79B8F469CF}" type="parTrans" cxnId="{3B434542-569E-4366-AEF5-53D2B36DCF03}">
      <dgm:prSet/>
      <dgm:spPr/>
      <dgm:t>
        <a:bodyPr/>
        <a:lstStyle/>
        <a:p>
          <a:endParaRPr lang="en-US"/>
        </a:p>
      </dgm:t>
    </dgm:pt>
    <dgm:pt modelId="{20FA4471-9AD8-4E20-872C-967DDB2E6EE4}" type="sibTrans" cxnId="{3B434542-569E-4366-AEF5-53D2B36DCF03}">
      <dgm:prSet/>
      <dgm:spPr/>
      <dgm:t>
        <a:bodyPr/>
        <a:lstStyle/>
        <a:p>
          <a:endParaRPr lang="en-US"/>
        </a:p>
      </dgm:t>
    </dgm:pt>
    <dgm:pt modelId="{7213A328-BDB5-4A64-9C79-48329C86440A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644AC68D-CA90-47B9-9C94-11595E6BDFBE}" type="parTrans" cxnId="{472567F8-0B27-4D16-B12B-93866F93320C}">
      <dgm:prSet/>
      <dgm:spPr/>
      <dgm:t>
        <a:bodyPr/>
        <a:lstStyle/>
        <a:p>
          <a:endParaRPr lang="en-US"/>
        </a:p>
      </dgm:t>
    </dgm:pt>
    <dgm:pt modelId="{877CB6E2-A86A-4A9C-BDFD-A4464E20FF59}" type="sibTrans" cxnId="{472567F8-0B27-4D16-B12B-93866F93320C}">
      <dgm:prSet/>
      <dgm:spPr/>
      <dgm:t>
        <a:bodyPr/>
        <a:lstStyle/>
        <a:p>
          <a:endParaRPr lang="en-US"/>
        </a:p>
      </dgm:t>
    </dgm:pt>
    <dgm:pt modelId="{B15B9215-4B7A-4DBB-B0C3-77AA730BA69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0D3956B7-F632-400C-801B-FC497E1E4E60}" type="parTrans" cxnId="{1180B157-FBB7-449C-90F2-497C2F884B92}">
      <dgm:prSet/>
      <dgm:spPr/>
      <dgm:t>
        <a:bodyPr/>
        <a:lstStyle/>
        <a:p>
          <a:endParaRPr lang="en-US"/>
        </a:p>
      </dgm:t>
    </dgm:pt>
    <dgm:pt modelId="{28E2E0D4-4A0E-4E30-A206-A3BDBFB31AD5}" type="sibTrans" cxnId="{1180B157-FBB7-449C-90F2-497C2F884B92}">
      <dgm:prSet/>
      <dgm:spPr/>
      <dgm:t>
        <a:bodyPr/>
        <a:lstStyle/>
        <a:p>
          <a:endParaRPr lang="en-US"/>
        </a:p>
      </dgm:t>
    </dgm:pt>
    <dgm:pt modelId="{DDFEAB97-E96C-4A0C-A1F1-729F819DBC19}" type="pres">
      <dgm:prSet presAssocID="{8D290DB7-762D-4F60-B54C-EB17B50690A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829E920-B1A7-49B3-A07D-020DBE0FBAC3}" type="pres">
      <dgm:prSet presAssocID="{8DA3D88F-A0D9-42CD-801C-2FF1FCC3D59B}" presName="boxAndChildren" presStyleCnt="0"/>
      <dgm:spPr/>
    </dgm:pt>
    <dgm:pt modelId="{5497B979-9277-4DBD-945F-928EA6C6B451}" type="pres">
      <dgm:prSet presAssocID="{8DA3D88F-A0D9-42CD-801C-2FF1FCC3D59B}" presName="parentTextBox" presStyleLbl="node1" presStyleIdx="0" presStyleCnt="3"/>
      <dgm:spPr/>
      <dgm:t>
        <a:bodyPr/>
        <a:lstStyle/>
        <a:p>
          <a:endParaRPr lang="en-US"/>
        </a:p>
      </dgm:t>
    </dgm:pt>
    <dgm:pt modelId="{29FFEE7F-E834-473C-98A0-1245F29DF4D4}" type="pres">
      <dgm:prSet presAssocID="{8DA3D88F-A0D9-42CD-801C-2FF1FCC3D59B}" presName="entireBox" presStyleLbl="node1" presStyleIdx="0" presStyleCnt="3"/>
      <dgm:spPr/>
      <dgm:t>
        <a:bodyPr/>
        <a:lstStyle/>
        <a:p>
          <a:endParaRPr lang="en-US"/>
        </a:p>
      </dgm:t>
    </dgm:pt>
    <dgm:pt modelId="{4FE353BC-A45E-4209-B090-0400C59992A4}" type="pres">
      <dgm:prSet presAssocID="{8DA3D88F-A0D9-42CD-801C-2FF1FCC3D59B}" presName="descendantBox" presStyleCnt="0"/>
      <dgm:spPr/>
    </dgm:pt>
    <dgm:pt modelId="{C95D358E-3365-4184-AB9E-48977F3822A3}" type="pres">
      <dgm:prSet presAssocID="{7213A328-BDB5-4A64-9C79-48329C86440A}" presName="childTextBox" presStyleLbl="f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E6B90C-81A9-461E-9B0C-336397422AAD}" type="pres">
      <dgm:prSet presAssocID="{B15B9215-4B7A-4DBB-B0C3-77AA730BA69F}" presName="childTextBox" presStyleLbl="f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B46041-218E-43A6-8B0A-4602E848E5A7}" type="pres">
      <dgm:prSet presAssocID="{9AE0CEBD-13BC-4ABE-B503-12405E721241}" presName="sp" presStyleCnt="0"/>
      <dgm:spPr/>
    </dgm:pt>
    <dgm:pt modelId="{43F248CB-1667-46E9-88FA-1281F33855EC}" type="pres">
      <dgm:prSet presAssocID="{8EC6D173-0B2C-428E-B182-3CA7C55C858F}" presName="arrowAndChildren" presStyleCnt="0"/>
      <dgm:spPr/>
    </dgm:pt>
    <dgm:pt modelId="{D443E2AE-23EC-4E21-AB93-BFAC3CE5AAF5}" type="pres">
      <dgm:prSet presAssocID="{8EC6D173-0B2C-428E-B182-3CA7C55C858F}" presName="parentTextArrow" presStyleLbl="node1" presStyleIdx="0" presStyleCnt="3"/>
      <dgm:spPr/>
      <dgm:t>
        <a:bodyPr/>
        <a:lstStyle/>
        <a:p>
          <a:endParaRPr lang="en-US"/>
        </a:p>
      </dgm:t>
    </dgm:pt>
    <dgm:pt modelId="{E5B82B96-D2DB-41BA-B71C-F151A8AF417A}" type="pres">
      <dgm:prSet presAssocID="{8EC6D173-0B2C-428E-B182-3CA7C55C858F}" presName="arrow" presStyleLbl="node1" presStyleIdx="1" presStyleCnt="3"/>
      <dgm:spPr/>
      <dgm:t>
        <a:bodyPr/>
        <a:lstStyle/>
        <a:p>
          <a:endParaRPr lang="en-US"/>
        </a:p>
      </dgm:t>
    </dgm:pt>
    <dgm:pt modelId="{DD7EC199-0845-4A2C-AD2C-32BF19CAF56F}" type="pres">
      <dgm:prSet presAssocID="{8EC6D173-0B2C-428E-B182-3CA7C55C858F}" presName="descendantArrow" presStyleCnt="0"/>
      <dgm:spPr/>
    </dgm:pt>
    <dgm:pt modelId="{44F3ADCA-EA9E-464B-A67B-D39CA6D658DB}" type="pres">
      <dgm:prSet presAssocID="{0CB1B2B5-BBD7-485D-8813-3AAB56A5E70B}" presName="childTextArrow" presStyleLbl="f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F44C59-E500-4113-B6BE-1AEEDD1C6ADF}" type="pres">
      <dgm:prSet presAssocID="{99F0CA64-4F2A-4D8F-8548-58071838E08E}" presName="childTextArrow" presStyleLbl="f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DA217C-18C9-4CC2-86C8-6408DC082C53}" type="pres">
      <dgm:prSet presAssocID="{D91B6FBC-89B4-48C6-959F-D70C37C83C81}" presName="sp" presStyleCnt="0"/>
      <dgm:spPr/>
    </dgm:pt>
    <dgm:pt modelId="{38241BA4-562E-47AF-8A36-AFF597DF9E57}" type="pres">
      <dgm:prSet presAssocID="{F4780238-60F1-4741-A14A-4A17E852820D}" presName="arrowAndChildren" presStyleCnt="0"/>
      <dgm:spPr/>
    </dgm:pt>
    <dgm:pt modelId="{CE1F0A6A-1A91-4DB8-A1EA-B6C649B1FE09}" type="pres">
      <dgm:prSet presAssocID="{F4780238-60F1-4741-A14A-4A17E852820D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ED77DD8A-97E0-41C5-A3EA-1A168494ED44}" type="pres">
      <dgm:prSet presAssocID="{F4780238-60F1-4741-A14A-4A17E852820D}" presName="arrow" presStyleLbl="node1" presStyleIdx="2" presStyleCnt="3"/>
      <dgm:spPr/>
      <dgm:t>
        <a:bodyPr/>
        <a:lstStyle/>
        <a:p>
          <a:endParaRPr lang="en-US"/>
        </a:p>
      </dgm:t>
    </dgm:pt>
    <dgm:pt modelId="{4EA9082E-637A-47BC-946C-1C240ADCDC9A}" type="pres">
      <dgm:prSet presAssocID="{F4780238-60F1-4741-A14A-4A17E852820D}" presName="descendantArrow" presStyleCnt="0"/>
      <dgm:spPr/>
    </dgm:pt>
    <dgm:pt modelId="{94DF84AB-33AE-4506-9AED-AAE134079D70}" type="pres">
      <dgm:prSet presAssocID="{5DBADBDD-FD4A-4F01-BFFF-1431021F6F8F}" presName="childTextArrow" presStyleLbl="f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DA3B9A-3026-47FA-95DB-264EB85A97D3}" type="pres">
      <dgm:prSet presAssocID="{71992D5A-7772-404A-A093-0CFA05141D8F}" presName="childTextArrow" presStyleLbl="f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845B58-9CC9-4E3B-9E6F-403344649C91}" type="presOf" srcId="{8D290DB7-762D-4F60-B54C-EB17B50690AB}" destId="{DDFEAB97-E96C-4A0C-A1F1-729F819DBC19}" srcOrd="0" destOrd="0" presId="urn:microsoft.com/office/officeart/2005/8/layout/process4"/>
    <dgm:cxn modelId="{273C6217-0E1A-4BE4-BD29-36E6B4C98299}" type="presOf" srcId="{8DA3D88F-A0D9-42CD-801C-2FF1FCC3D59B}" destId="{5497B979-9277-4DBD-945F-928EA6C6B451}" srcOrd="0" destOrd="0" presId="urn:microsoft.com/office/officeart/2005/8/layout/process4"/>
    <dgm:cxn modelId="{EA16FD7E-317F-4689-A038-9BE2F2B82307}" type="presOf" srcId="{F4780238-60F1-4741-A14A-4A17E852820D}" destId="{CE1F0A6A-1A91-4DB8-A1EA-B6C649B1FE09}" srcOrd="0" destOrd="0" presId="urn:microsoft.com/office/officeart/2005/8/layout/process4"/>
    <dgm:cxn modelId="{DFE987ED-4C8F-4E38-9133-0E273176E194}" srcId="{8EC6D173-0B2C-428E-B182-3CA7C55C858F}" destId="{0CB1B2B5-BBD7-485D-8813-3AAB56A5E70B}" srcOrd="0" destOrd="0" parTransId="{10D420D4-8C4D-4CD3-B5C2-3299D2E29416}" sibTransId="{92DAE83D-E056-4D2E-BEB7-F973AA8ED065}"/>
    <dgm:cxn modelId="{73B5F204-24A7-4FAD-A839-6430CECCD6CC}" type="presOf" srcId="{5DBADBDD-FD4A-4F01-BFFF-1431021F6F8F}" destId="{94DF84AB-33AE-4506-9AED-AAE134079D70}" srcOrd="0" destOrd="0" presId="urn:microsoft.com/office/officeart/2005/8/layout/process4"/>
    <dgm:cxn modelId="{52EDBD81-C316-464D-AD50-3762331FBEA1}" srcId="{8EC6D173-0B2C-428E-B182-3CA7C55C858F}" destId="{99F0CA64-4F2A-4D8F-8548-58071838E08E}" srcOrd="1" destOrd="0" parTransId="{373BE5D7-6B89-46CC-AAE4-4E471B5655E4}" sibTransId="{D35F6E67-9AC0-41E9-B300-E6B23C142699}"/>
    <dgm:cxn modelId="{446E67C5-4E06-4F26-8C27-35F4E8F53686}" type="presOf" srcId="{F4780238-60F1-4741-A14A-4A17E852820D}" destId="{ED77DD8A-97E0-41C5-A3EA-1A168494ED44}" srcOrd="1" destOrd="0" presId="urn:microsoft.com/office/officeart/2005/8/layout/process4"/>
    <dgm:cxn modelId="{6529A364-4BB6-4D0F-94D4-57A339ABC691}" type="presOf" srcId="{71992D5A-7772-404A-A093-0CFA05141D8F}" destId="{B3DA3B9A-3026-47FA-95DB-264EB85A97D3}" srcOrd="0" destOrd="0" presId="urn:microsoft.com/office/officeart/2005/8/layout/process4"/>
    <dgm:cxn modelId="{39BF2825-4F77-4E8F-B89D-68E78FD6C167}" type="presOf" srcId="{8EC6D173-0B2C-428E-B182-3CA7C55C858F}" destId="{E5B82B96-D2DB-41BA-B71C-F151A8AF417A}" srcOrd="1" destOrd="0" presId="urn:microsoft.com/office/officeart/2005/8/layout/process4"/>
    <dgm:cxn modelId="{FAB97832-7C4B-4CA8-A49C-2321F96E9711}" type="presOf" srcId="{8DA3D88F-A0D9-42CD-801C-2FF1FCC3D59B}" destId="{29FFEE7F-E834-473C-98A0-1245F29DF4D4}" srcOrd="1" destOrd="0" presId="urn:microsoft.com/office/officeart/2005/8/layout/process4"/>
    <dgm:cxn modelId="{472567F8-0B27-4D16-B12B-93866F93320C}" srcId="{8DA3D88F-A0D9-42CD-801C-2FF1FCC3D59B}" destId="{7213A328-BDB5-4A64-9C79-48329C86440A}" srcOrd="0" destOrd="0" parTransId="{644AC68D-CA90-47B9-9C94-11595E6BDFBE}" sibTransId="{877CB6E2-A86A-4A9C-BDFD-A4464E20FF59}"/>
    <dgm:cxn modelId="{F8FADA16-66DA-424C-9C9C-164DD434B985}" srcId="{F4780238-60F1-4741-A14A-4A17E852820D}" destId="{5DBADBDD-FD4A-4F01-BFFF-1431021F6F8F}" srcOrd="0" destOrd="0" parTransId="{73B3DF9A-759C-4BA3-8D5F-00384B3EF069}" sibTransId="{57F99360-F3F4-4FF0-ABDD-3AFEBD177B54}"/>
    <dgm:cxn modelId="{09E6483F-40E4-4B46-B888-08C3E546E27C}" type="presOf" srcId="{99F0CA64-4F2A-4D8F-8548-58071838E08E}" destId="{06F44C59-E500-4113-B6BE-1AEEDD1C6ADF}" srcOrd="0" destOrd="0" presId="urn:microsoft.com/office/officeart/2005/8/layout/process4"/>
    <dgm:cxn modelId="{E2A57128-66BE-41A6-98FC-AABBC1E08A4B}" srcId="{8D290DB7-762D-4F60-B54C-EB17B50690AB}" destId="{F4780238-60F1-4741-A14A-4A17E852820D}" srcOrd="0" destOrd="0" parTransId="{55E4D37E-18A3-4BB4-8CCB-76A6D3086867}" sibTransId="{D91B6FBC-89B4-48C6-959F-D70C37C83C81}"/>
    <dgm:cxn modelId="{70FA35B1-FA3D-4DCF-9E41-9A9D85C089ED}" type="presOf" srcId="{B15B9215-4B7A-4DBB-B0C3-77AA730BA69F}" destId="{68E6B90C-81A9-461E-9B0C-336397422AAD}" srcOrd="0" destOrd="0" presId="urn:microsoft.com/office/officeart/2005/8/layout/process4"/>
    <dgm:cxn modelId="{ED1848F5-DBEE-4F0C-B60C-B39FF4AB3258}" type="presOf" srcId="{8EC6D173-0B2C-428E-B182-3CA7C55C858F}" destId="{D443E2AE-23EC-4E21-AB93-BFAC3CE5AAF5}" srcOrd="0" destOrd="0" presId="urn:microsoft.com/office/officeart/2005/8/layout/process4"/>
    <dgm:cxn modelId="{A056DC50-DEE5-45F1-AE6A-A37C0CC07DD0}" type="presOf" srcId="{0CB1B2B5-BBD7-485D-8813-3AAB56A5E70B}" destId="{44F3ADCA-EA9E-464B-A67B-D39CA6D658DB}" srcOrd="0" destOrd="0" presId="urn:microsoft.com/office/officeart/2005/8/layout/process4"/>
    <dgm:cxn modelId="{1180B157-FBB7-449C-90F2-497C2F884B92}" srcId="{8DA3D88F-A0D9-42CD-801C-2FF1FCC3D59B}" destId="{B15B9215-4B7A-4DBB-B0C3-77AA730BA69F}" srcOrd="1" destOrd="0" parTransId="{0D3956B7-F632-400C-801B-FC497E1E4E60}" sibTransId="{28E2E0D4-4A0E-4E30-A206-A3BDBFB31AD5}"/>
    <dgm:cxn modelId="{FA50A556-437F-4D38-AC5F-101321CFF097}" srcId="{F4780238-60F1-4741-A14A-4A17E852820D}" destId="{71992D5A-7772-404A-A093-0CFA05141D8F}" srcOrd="1" destOrd="0" parTransId="{931CFBE8-C686-47AE-B830-B93E460F8BFA}" sibTransId="{8D46DF12-F7EE-4F3A-AF9E-DA4E91E9CF16}"/>
    <dgm:cxn modelId="{3B434542-569E-4366-AEF5-53D2B36DCF03}" srcId="{8D290DB7-762D-4F60-B54C-EB17B50690AB}" destId="{8DA3D88F-A0D9-42CD-801C-2FF1FCC3D59B}" srcOrd="2" destOrd="0" parTransId="{2961A22E-29E9-47AD-A5AE-2E79B8F469CF}" sibTransId="{20FA4471-9AD8-4E20-872C-967DDB2E6EE4}"/>
    <dgm:cxn modelId="{291D6EFC-11D6-4C7D-886D-06118A34D2DB}" srcId="{8D290DB7-762D-4F60-B54C-EB17B50690AB}" destId="{8EC6D173-0B2C-428E-B182-3CA7C55C858F}" srcOrd="1" destOrd="0" parTransId="{C3458C50-4108-4E9B-8C09-FF326082F4A5}" sibTransId="{9AE0CEBD-13BC-4ABE-B503-12405E721241}"/>
    <dgm:cxn modelId="{FAE55381-0F8E-4096-9375-A0DB5A6485E5}" type="presOf" srcId="{7213A328-BDB5-4A64-9C79-48329C86440A}" destId="{C95D358E-3365-4184-AB9E-48977F3822A3}" srcOrd="0" destOrd="0" presId="urn:microsoft.com/office/officeart/2005/8/layout/process4"/>
    <dgm:cxn modelId="{5B76635C-60F9-488A-A4F5-06BE8E292354}" type="presParOf" srcId="{DDFEAB97-E96C-4A0C-A1F1-729F819DBC19}" destId="{F829E920-B1A7-49B3-A07D-020DBE0FBAC3}" srcOrd="0" destOrd="0" presId="urn:microsoft.com/office/officeart/2005/8/layout/process4"/>
    <dgm:cxn modelId="{ECBF6644-F2CC-4D80-8769-9613DB73D7CA}" type="presParOf" srcId="{F829E920-B1A7-49B3-A07D-020DBE0FBAC3}" destId="{5497B979-9277-4DBD-945F-928EA6C6B451}" srcOrd="0" destOrd="0" presId="urn:microsoft.com/office/officeart/2005/8/layout/process4"/>
    <dgm:cxn modelId="{B394D04E-A279-4B15-AE89-6D245E83803A}" type="presParOf" srcId="{F829E920-B1A7-49B3-A07D-020DBE0FBAC3}" destId="{29FFEE7F-E834-473C-98A0-1245F29DF4D4}" srcOrd="1" destOrd="0" presId="urn:microsoft.com/office/officeart/2005/8/layout/process4"/>
    <dgm:cxn modelId="{CF55605A-1938-4E95-847E-9F181C0BC3BE}" type="presParOf" srcId="{F829E920-B1A7-49B3-A07D-020DBE0FBAC3}" destId="{4FE353BC-A45E-4209-B090-0400C59992A4}" srcOrd="2" destOrd="0" presId="urn:microsoft.com/office/officeart/2005/8/layout/process4"/>
    <dgm:cxn modelId="{BAA4ED9A-003B-4955-A139-BC03BC1BC3E3}" type="presParOf" srcId="{4FE353BC-A45E-4209-B090-0400C59992A4}" destId="{C95D358E-3365-4184-AB9E-48977F3822A3}" srcOrd="0" destOrd="0" presId="urn:microsoft.com/office/officeart/2005/8/layout/process4"/>
    <dgm:cxn modelId="{339702E5-F952-4DEF-9D11-DBD5A0025523}" type="presParOf" srcId="{4FE353BC-A45E-4209-B090-0400C59992A4}" destId="{68E6B90C-81A9-461E-9B0C-336397422AAD}" srcOrd="1" destOrd="0" presId="urn:microsoft.com/office/officeart/2005/8/layout/process4"/>
    <dgm:cxn modelId="{3073433D-D323-4D59-AEB8-4296BC4C6CAF}" type="presParOf" srcId="{DDFEAB97-E96C-4A0C-A1F1-729F819DBC19}" destId="{C1B46041-218E-43A6-8B0A-4602E848E5A7}" srcOrd="1" destOrd="0" presId="urn:microsoft.com/office/officeart/2005/8/layout/process4"/>
    <dgm:cxn modelId="{609709C5-15E3-49FE-AD8C-210DB7AA305E}" type="presParOf" srcId="{DDFEAB97-E96C-4A0C-A1F1-729F819DBC19}" destId="{43F248CB-1667-46E9-88FA-1281F33855EC}" srcOrd="2" destOrd="0" presId="urn:microsoft.com/office/officeart/2005/8/layout/process4"/>
    <dgm:cxn modelId="{877E069E-BF7D-45CB-BDDB-D5298408B41E}" type="presParOf" srcId="{43F248CB-1667-46E9-88FA-1281F33855EC}" destId="{D443E2AE-23EC-4E21-AB93-BFAC3CE5AAF5}" srcOrd="0" destOrd="0" presId="urn:microsoft.com/office/officeart/2005/8/layout/process4"/>
    <dgm:cxn modelId="{5978CFEB-0AD0-4530-AB0C-BF2E638D5C9F}" type="presParOf" srcId="{43F248CB-1667-46E9-88FA-1281F33855EC}" destId="{E5B82B96-D2DB-41BA-B71C-F151A8AF417A}" srcOrd="1" destOrd="0" presId="urn:microsoft.com/office/officeart/2005/8/layout/process4"/>
    <dgm:cxn modelId="{9B39EEBA-B79D-4757-A111-1EB8BF6CFA7D}" type="presParOf" srcId="{43F248CB-1667-46E9-88FA-1281F33855EC}" destId="{DD7EC199-0845-4A2C-AD2C-32BF19CAF56F}" srcOrd="2" destOrd="0" presId="urn:microsoft.com/office/officeart/2005/8/layout/process4"/>
    <dgm:cxn modelId="{F7B24FD4-4A92-4D0A-8ABC-B9C32F32DC43}" type="presParOf" srcId="{DD7EC199-0845-4A2C-AD2C-32BF19CAF56F}" destId="{44F3ADCA-EA9E-464B-A67B-D39CA6D658DB}" srcOrd="0" destOrd="0" presId="urn:microsoft.com/office/officeart/2005/8/layout/process4"/>
    <dgm:cxn modelId="{307A3A75-59C6-4101-9EB5-EEFC95E6AA74}" type="presParOf" srcId="{DD7EC199-0845-4A2C-AD2C-32BF19CAF56F}" destId="{06F44C59-E500-4113-B6BE-1AEEDD1C6ADF}" srcOrd="1" destOrd="0" presId="urn:microsoft.com/office/officeart/2005/8/layout/process4"/>
    <dgm:cxn modelId="{C86D4392-D146-4A98-AD63-EC8024171F7D}" type="presParOf" srcId="{DDFEAB97-E96C-4A0C-A1F1-729F819DBC19}" destId="{80DA217C-18C9-4CC2-86C8-6408DC082C53}" srcOrd="3" destOrd="0" presId="urn:microsoft.com/office/officeart/2005/8/layout/process4"/>
    <dgm:cxn modelId="{406BBEBA-EE2D-4BA5-A8D2-9B5A7DF8385A}" type="presParOf" srcId="{DDFEAB97-E96C-4A0C-A1F1-729F819DBC19}" destId="{38241BA4-562E-47AF-8A36-AFF597DF9E57}" srcOrd="4" destOrd="0" presId="urn:microsoft.com/office/officeart/2005/8/layout/process4"/>
    <dgm:cxn modelId="{A54F074B-FDEE-4D89-B40F-8D46490173F6}" type="presParOf" srcId="{38241BA4-562E-47AF-8A36-AFF597DF9E57}" destId="{CE1F0A6A-1A91-4DB8-A1EA-B6C649B1FE09}" srcOrd="0" destOrd="0" presId="urn:microsoft.com/office/officeart/2005/8/layout/process4"/>
    <dgm:cxn modelId="{E45C9D89-A9E0-438E-8C1B-CF0E917199DE}" type="presParOf" srcId="{38241BA4-562E-47AF-8A36-AFF597DF9E57}" destId="{ED77DD8A-97E0-41C5-A3EA-1A168494ED44}" srcOrd="1" destOrd="0" presId="urn:microsoft.com/office/officeart/2005/8/layout/process4"/>
    <dgm:cxn modelId="{25E89629-35F5-4334-99EA-BB793FAA4D06}" type="presParOf" srcId="{38241BA4-562E-47AF-8A36-AFF597DF9E57}" destId="{4EA9082E-637A-47BC-946C-1C240ADCDC9A}" srcOrd="2" destOrd="0" presId="urn:microsoft.com/office/officeart/2005/8/layout/process4"/>
    <dgm:cxn modelId="{920EC5C0-8AB8-45A1-AE6D-80B379086F88}" type="presParOf" srcId="{4EA9082E-637A-47BC-946C-1C240ADCDC9A}" destId="{94DF84AB-33AE-4506-9AED-AAE134079D70}" srcOrd="0" destOrd="0" presId="urn:microsoft.com/office/officeart/2005/8/layout/process4"/>
    <dgm:cxn modelId="{4A4F32C0-7A93-4AE2-A5A0-C09E772DC756}" type="presParOf" srcId="{4EA9082E-637A-47BC-946C-1C240ADCDC9A}" destId="{B3DA3B9A-3026-47FA-95DB-264EB85A97D3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9942-116C-40CF-8A3B-056CD2837B1B}">
      <dsp:nvSpPr>
        <dsp:cNvPr id="0" name=""/>
        <dsp:cNvSpPr/>
      </dsp:nvSpPr>
      <dsp:spPr>
        <a:xfrm>
          <a:off x="3628" y="2634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1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426013" y="263414"/>
        <a:ext cx="1267156" cy="844770"/>
      </dsp:txXfrm>
    </dsp:sp>
    <dsp:sp modelId="{A8BC982F-EE18-46A6-88BC-D5AA38B79CCD}">
      <dsp:nvSpPr>
        <dsp:cNvPr id="0" name=""/>
        <dsp:cNvSpPr/>
      </dsp:nvSpPr>
      <dsp:spPr>
        <a:xfrm>
          <a:off x="1904362" y="2634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2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2326747" y="263414"/>
        <a:ext cx="1267156" cy="844770"/>
      </dsp:txXfrm>
    </dsp:sp>
    <dsp:sp modelId="{BED79BD0-53F0-4A81-9EFC-06B1FF127DC6}">
      <dsp:nvSpPr>
        <dsp:cNvPr id="0" name=""/>
        <dsp:cNvSpPr/>
      </dsp:nvSpPr>
      <dsp:spPr>
        <a:xfrm>
          <a:off x="3805096" y="263414"/>
          <a:ext cx="2111926" cy="844770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Step 3</a:t>
          </a:r>
          <a:endParaRPr lang="en-US" sz="3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227481" y="263414"/>
        <a:ext cx="1267156" cy="844770"/>
      </dsp:txXfrm>
    </dsp:sp>
    <dsp:sp modelId="{CDC0A61C-B175-4043-972C-7F2A2447DB4C}">
      <dsp:nvSpPr>
        <dsp:cNvPr id="0" name=""/>
        <dsp:cNvSpPr/>
      </dsp:nvSpPr>
      <dsp:spPr>
        <a:xfrm>
          <a:off x="5705830" y="2634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4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6128215" y="263414"/>
        <a:ext cx="1267156" cy="8447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47863-F543-4F5D-9B09-F3E01513F5D9}">
      <dsp:nvSpPr>
        <dsp:cNvPr id="0" name=""/>
        <dsp:cNvSpPr/>
      </dsp:nvSpPr>
      <dsp:spPr>
        <a:xfrm>
          <a:off x="4394084" y="36556"/>
          <a:ext cx="1252881" cy="1252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4394084" y="36556"/>
        <a:ext cx="1252881" cy="1252881"/>
      </dsp:txXfrm>
    </dsp:sp>
    <dsp:sp modelId="{1A90B775-B06B-4623-834D-7EDAA41DDC27}">
      <dsp:nvSpPr>
        <dsp:cNvPr id="0" name=""/>
        <dsp:cNvSpPr/>
      </dsp:nvSpPr>
      <dsp:spPr>
        <a:xfrm>
          <a:off x="1447266" y="360"/>
          <a:ext cx="4696893" cy="4696893"/>
        </a:xfrm>
        <a:prstGeom prst="circularArrow">
          <a:avLst>
            <a:gd name="adj1" fmla="val 5202"/>
            <a:gd name="adj2" fmla="val 336016"/>
            <a:gd name="adj3" fmla="val 21292825"/>
            <a:gd name="adj4" fmla="val 19766604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F61FB0-2439-4647-94C4-06472B4D2F21}">
      <dsp:nvSpPr>
        <dsp:cNvPr id="0" name=""/>
        <dsp:cNvSpPr/>
      </dsp:nvSpPr>
      <dsp:spPr>
        <a:xfrm>
          <a:off x="5151060" y="2366288"/>
          <a:ext cx="1252881" cy="1252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5151060" y="2366288"/>
        <a:ext cx="1252881" cy="1252881"/>
      </dsp:txXfrm>
    </dsp:sp>
    <dsp:sp modelId="{0DAEBAF3-24EA-4776-AE22-8BE54CAD9A98}">
      <dsp:nvSpPr>
        <dsp:cNvPr id="0" name=""/>
        <dsp:cNvSpPr/>
      </dsp:nvSpPr>
      <dsp:spPr>
        <a:xfrm>
          <a:off x="1447266" y="360"/>
          <a:ext cx="4696893" cy="4696893"/>
        </a:xfrm>
        <a:prstGeom prst="circularArrow">
          <a:avLst>
            <a:gd name="adj1" fmla="val 5202"/>
            <a:gd name="adj2" fmla="val 336016"/>
            <a:gd name="adj3" fmla="val 4014266"/>
            <a:gd name="adj4" fmla="val 2253830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D66347-047A-4F76-8203-DED28CC9436D}">
      <dsp:nvSpPr>
        <dsp:cNvPr id="0" name=""/>
        <dsp:cNvSpPr/>
      </dsp:nvSpPr>
      <dsp:spPr>
        <a:xfrm>
          <a:off x="3169272" y="3806141"/>
          <a:ext cx="1252881" cy="1252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3169272" y="3806141"/>
        <a:ext cx="1252881" cy="1252881"/>
      </dsp:txXfrm>
    </dsp:sp>
    <dsp:sp modelId="{88140AA6-55BB-4DCD-B714-FA093B83E1D3}">
      <dsp:nvSpPr>
        <dsp:cNvPr id="0" name=""/>
        <dsp:cNvSpPr/>
      </dsp:nvSpPr>
      <dsp:spPr>
        <a:xfrm>
          <a:off x="1447266" y="360"/>
          <a:ext cx="4696893" cy="4696893"/>
        </a:xfrm>
        <a:prstGeom prst="circularArrow">
          <a:avLst>
            <a:gd name="adj1" fmla="val 5202"/>
            <a:gd name="adj2" fmla="val 336016"/>
            <a:gd name="adj3" fmla="val 8210155"/>
            <a:gd name="adj4" fmla="val 644971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B3665E-5FCA-42C4-B5D1-7C19CBC202D0}">
      <dsp:nvSpPr>
        <dsp:cNvPr id="0" name=""/>
        <dsp:cNvSpPr/>
      </dsp:nvSpPr>
      <dsp:spPr>
        <a:xfrm>
          <a:off x="1187483" y="2366288"/>
          <a:ext cx="1252881" cy="1252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1187483" y="2366288"/>
        <a:ext cx="1252881" cy="1252881"/>
      </dsp:txXfrm>
    </dsp:sp>
    <dsp:sp modelId="{0181F08A-AD73-4846-84F1-FC703096A79B}">
      <dsp:nvSpPr>
        <dsp:cNvPr id="0" name=""/>
        <dsp:cNvSpPr/>
      </dsp:nvSpPr>
      <dsp:spPr>
        <a:xfrm>
          <a:off x="1447266" y="360"/>
          <a:ext cx="4696893" cy="4696893"/>
        </a:xfrm>
        <a:prstGeom prst="circularArrow">
          <a:avLst>
            <a:gd name="adj1" fmla="val 5202"/>
            <a:gd name="adj2" fmla="val 336016"/>
            <a:gd name="adj3" fmla="val 12297380"/>
            <a:gd name="adj4" fmla="val 10771160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2E88C-B11A-47EC-8680-482093A159BE}">
      <dsp:nvSpPr>
        <dsp:cNvPr id="0" name=""/>
        <dsp:cNvSpPr/>
      </dsp:nvSpPr>
      <dsp:spPr>
        <a:xfrm>
          <a:off x="1944459" y="36556"/>
          <a:ext cx="1252881" cy="12528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1944459" y="36556"/>
        <a:ext cx="1252881" cy="1252881"/>
      </dsp:txXfrm>
    </dsp:sp>
    <dsp:sp modelId="{9D60E834-9022-45EA-A07E-2DF7BD0D3CF4}">
      <dsp:nvSpPr>
        <dsp:cNvPr id="0" name=""/>
        <dsp:cNvSpPr/>
      </dsp:nvSpPr>
      <dsp:spPr>
        <a:xfrm>
          <a:off x="1447266" y="360"/>
          <a:ext cx="4696893" cy="4696893"/>
        </a:xfrm>
        <a:prstGeom prst="circularArrow">
          <a:avLst>
            <a:gd name="adj1" fmla="val 5202"/>
            <a:gd name="adj2" fmla="val 336016"/>
            <a:gd name="adj3" fmla="val 16865256"/>
            <a:gd name="adj4" fmla="val 15198729"/>
            <a:gd name="adj5" fmla="val 60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572AED-CF1D-4740-9992-E816BD0CE76B}">
      <dsp:nvSpPr>
        <dsp:cNvPr id="0" name=""/>
        <dsp:cNvSpPr/>
      </dsp:nvSpPr>
      <dsp:spPr>
        <a:xfrm>
          <a:off x="3022599" y="1155679"/>
          <a:ext cx="482702" cy="10317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1778"/>
              </a:lnTo>
              <a:lnTo>
                <a:pt x="482702" y="103177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B13DD1-FBF2-46B3-93B9-78AC3429DCC2}">
      <dsp:nvSpPr>
        <dsp:cNvPr id="0" name=""/>
        <dsp:cNvSpPr/>
      </dsp:nvSpPr>
      <dsp:spPr>
        <a:xfrm>
          <a:off x="2514394" y="1155679"/>
          <a:ext cx="508205" cy="1031778"/>
        </a:xfrm>
        <a:custGeom>
          <a:avLst/>
          <a:gdLst/>
          <a:ahLst/>
          <a:cxnLst/>
          <a:rect l="0" t="0" r="0" b="0"/>
          <a:pathLst>
            <a:path>
              <a:moveTo>
                <a:pt x="508205" y="0"/>
              </a:moveTo>
              <a:lnTo>
                <a:pt x="508205" y="1031778"/>
              </a:lnTo>
              <a:lnTo>
                <a:pt x="0" y="103177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D9A050-9FAE-478E-AA35-67D5FA5D930E}">
      <dsp:nvSpPr>
        <dsp:cNvPr id="0" name=""/>
        <dsp:cNvSpPr/>
      </dsp:nvSpPr>
      <dsp:spPr>
        <a:xfrm>
          <a:off x="3022599" y="1155679"/>
          <a:ext cx="2138511" cy="210318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7608"/>
              </a:lnTo>
              <a:lnTo>
                <a:pt x="2138511" y="1917608"/>
              </a:lnTo>
              <a:lnTo>
                <a:pt x="2138511" y="21031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9745E-2F3D-4D56-B9DA-4535B5A591AA}">
      <dsp:nvSpPr>
        <dsp:cNvPr id="0" name=""/>
        <dsp:cNvSpPr/>
      </dsp:nvSpPr>
      <dsp:spPr>
        <a:xfrm>
          <a:off x="2976880" y="1155679"/>
          <a:ext cx="91440" cy="2115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1593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96C13E-2707-428F-B118-6DCC0B77078C}">
      <dsp:nvSpPr>
        <dsp:cNvPr id="0" name=""/>
        <dsp:cNvSpPr/>
      </dsp:nvSpPr>
      <dsp:spPr>
        <a:xfrm>
          <a:off x="884088" y="1155679"/>
          <a:ext cx="2138511" cy="2103182"/>
        </a:xfrm>
        <a:custGeom>
          <a:avLst/>
          <a:gdLst/>
          <a:ahLst/>
          <a:cxnLst/>
          <a:rect l="0" t="0" r="0" b="0"/>
          <a:pathLst>
            <a:path>
              <a:moveTo>
                <a:pt x="2138511" y="0"/>
              </a:moveTo>
              <a:lnTo>
                <a:pt x="2138511" y="1917608"/>
              </a:lnTo>
              <a:lnTo>
                <a:pt x="0" y="1917608"/>
              </a:lnTo>
              <a:lnTo>
                <a:pt x="0" y="210318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C0FA03-76D5-40F2-95B1-6F2C9556E68E}">
      <dsp:nvSpPr>
        <dsp:cNvPr id="0" name=""/>
        <dsp:cNvSpPr/>
      </dsp:nvSpPr>
      <dsp:spPr>
        <a:xfrm>
          <a:off x="2138917" y="271996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2138917" y="271996"/>
        <a:ext cx="1767364" cy="883682"/>
      </dsp:txXfrm>
    </dsp:sp>
    <dsp:sp modelId="{5DE38675-43BE-453E-8545-E88849F68611}">
      <dsp:nvSpPr>
        <dsp:cNvPr id="0" name=""/>
        <dsp:cNvSpPr/>
      </dsp:nvSpPr>
      <dsp:spPr>
        <a:xfrm>
          <a:off x="405" y="3258861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405" y="3258861"/>
        <a:ext cx="1767364" cy="883682"/>
      </dsp:txXfrm>
    </dsp:sp>
    <dsp:sp modelId="{5B0089F3-5752-4265-B1AF-A449E47C23C7}">
      <dsp:nvSpPr>
        <dsp:cNvPr id="0" name=""/>
        <dsp:cNvSpPr/>
      </dsp:nvSpPr>
      <dsp:spPr>
        <a:xfrm>
          <a:off x="2138917" y="3271612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2138917" y="3271612"/>
        <a:ext cx="1767364" cy="883682"/>
      </dsp:txXfrm>
    </dsp:sp>
    <dsp:sp modelId="{4615F5D6-2A07-432D-BA27-0C1F8B10C9C1}">
      <dsp:nvSpPr>
        <dsp:cNvPr id="0" name=""/>
        <dsp:cNvSpPr/>
      </dsp:nvSpPr>
      <dsp:spPr>
        <a:xfrm>
          <a:off x="4277429" y="3258861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4277429" y="3258861"/>
        <a:ext cx="1767364" cy="883682"/>
      </dsp:txXfrm>
    </dsp:sp>
    <dsp:sp modelId="{FA2C57AC-7CD8-4A70-8509-060310DA4E2A}">
      <dsp:nvSpPr>
        <dsp:cNvPr id="0" name=""/>
        <dsp:cNvSpPr/>
      </dsp:nvSpPr>
      <dsp:spPr>
        <a:xfrm>
          <a:off x="747029" y="1784114"/>
          <a:ext cx="1767364" cy="8066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747029" y="1784114"/>
        <a:ext cx="1767364" cy="806687"/>
      </dsp:txXfrm>
    </dsp:sp>
    <dsp:sp modelId="{242B5FF5-526A-43E0-AE77-56E436F156CA}">
      <dsp:nvSpPr>
        <dsp:cNvPr id="0" name=""/>
        <dsp:cNvSpPr/>
      </dsp:nvSpPr>
      <dsp:spPr>
        <a:xfrm>
          <a:off x="3505302" y="1784114"/>
          <a:ext cx="1767364" cy="8066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3505302" y="1784114"/>
        <a:ext cx="1767364" cy="80668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9E018-BFAC-454F-B9E2-785657D9AFBE}">
      <dsp:nvSpPr>
        <dsp:cNvPr id="0" name=""/>
        <dsp:cNvSpPr/>
      </dsp:nvSpPr>
      <dsp:spPr>
        <a:xfrm>
          <a:off x="0" y="3454401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3454401"/>
        <a:ext cx="2148840" cy="1081414"/>
      </dsp:txXfrm>
    </dsp:sp>
    <dsp:sp modelId="{5ADC3DB1-F7F3-4AFB-BF27-6054AE838472}">
      <dsp:nvSpPr>
        <dsp:cNvPr id="0" name=""/>
        <dsp:cNvSpPr/>
      </dsp:nvSpPr>
      <dsp:spPr>
        <a:xfrm>
          <a:off x="0" y="2006595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2006595"/>
        <a:ext cx="2148840" cy="1081414"/>
      </dsp:txXfrm>
    </dsp:sp>
    <dsp:sp modelId="{05D2E867-6549-4A33-902B-839AAC1058E7}">
      <dsp:nvSpPr>
        <dsp:cNvPr id="0" name=""/>
        <dsp:cNvSpPr/>
      </dsp:nvSpPr>
      <dsp:spPr>
        <a:xfrm>
          <a:off x="0" y="585241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585241"/>
        <a:ext cx="2148840" cy="1081414"/>
      </dsp:txXfrm>
    </dsp:sp>
    <dsp:sp modelId="{CD9AC9BB-2715-447A-8884-9C0B93289C7F}">
      <dsp:nvSpPr>
        <dsp:cNvPr id="0" name=""/>
        <dsp:cNvSpPr/>
      </dsp:nvSpPr>
      <dsp:spPr>
        <a:xfrm>
          <a:off x="4347632" y="675359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4374027" y="701754"/>
        <a:ext cx="1298978" cy="848389"/>
      </dsp:txXfrm>
    </dsp:sp>
    <dsp:sp modelId="{5527B9E2-FDA7-46A0-9F24-9B28D37B7D84}">
      <dsp:nvSpPr>
        <dsp:cNvPr id="0" name=""/>
        <dsp:cNvSpPr/>
      </dsp:nvSpPr>
      <dsp:spPr>
        <a:xfrm>
          <a:off x="3705542" y="1576538"/>
          <a:ext cx="1317974" cy="506264"/>
        </a:xfrm>
        <a:custGeom>
          <a:avLst/>
          <a:gdLst/>
          <a:ahLst/>
          <a:cxnLst/>
          <a:rect l="0" t="0" r="0" b="0"/>
          <a:pathLst>
            <a:path>
              <a:moveTo>
                <a:pt x="1317974" y="0"/>
              </a:moveTo>
              <a:lnTo>
                <a:pt x="1317974" y="253132"/>
              </a:lnTo>
              <a:lnTo>
                <a:pt x="0" y="253132"/>
              </a:lnTo>
              <a:lnTo>
                <a:pt x="0" y="50626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C30AE9-3B5E-4732-A467-1523EDCF31E2}">
      <dsp:nvSpPr>
        <dsp:cNvPr id="0" name=""/>
        <dsp:cNvSpPr/>
      </dsp:nvSpPr>
      <dsp:spPr>
        <a:xfrm>
          <a:off x="3029658" y="2082803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3056053" y="2109198"/>
        <a:ext cx="1298978" cy="848389"/>
      </dsp:txXfrm>
    </dsp:sp>
    <dsp:sp modelId="{B3A4D69A-DF7C-45C6-8D84-826812A1E472}">
      <dsp:nvSpPr>
        <dsp:cNvPr id="0" name=""/>
        <dsp:cNvSpPr/>
      </dsp:nvSpPr>
      <dsp:spPr>
        <a:xfrm>
          <a:off x="2826892" y="2983982"/>
          <a:ext cx="878649" cy="546619"/>
        </a:xfrm>
        <a:custGeom>
          <a:avLst/>
          <a:gdLst/>
          <a:ahLst/>
          <a:cxnLst/>
          <a:rect l="0" t="0" r="0" b="0"/>
          <a:pathLst>
            <a:path>
              <a:moveTo>
                <a:pt x="878649" y="0"/>
              </a:moveTo>
              <a:lnTo>
                <a:pt x="878649" y="273309"/>
              </a:lnTo>
              <a:lnTo>
                <a:pt x="0" y="273309"/>
              </a:lnTo>
              <a:lnTo>
                <a:pt x="0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5E9D7B-B042-44B2-A6C2-34C7006C6202}">
      <dsp:nvSpPr>
        <dsp:cNvPr id="0" name=""/>
        <dsp:cNvSpPr/>
      </dsp:nvSpPr>
      <dsp:spPr>
        <a:xfrm>
          <a:off x="2151008" y="3530601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2177403" y="3556996"/>
        <a:ext cx="1298978" cy="848389"/>
      </dsp:txXfrm>
    </dsp:sp>
    <dsp:sp modelId="{17B7D0DC-D9AD-4748-BF5F-69881C129C1A}">
      <dsp:nvSpPr>
        <dsp:cNvPr id="0" name=""/>
        <dsp:cNvSpPr/>
      </dsp:nvSpPr>
      <dsp:spPr>
        <a:xfrm>
          <a:off x="3705542" y="2983982"/>
          <a:ext cx="878649" cy="546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309"/>
              </a:lnTo>
              <a:lnTo>
                <a:pt x="878649" y="273309"/>
              </a:lnTo>
              <a:lnTo>
                <a:pt x="878649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8BF63C-5BEC-4338-AB85-0611EAD878EA}">
      <dsp:nvSpPr>
        <dsp:cNvPr id="0" name=""/>
        <dsp:cNvSpPr/>
      </dsp:nvSpPr>
      <dsp:spPr>
        <a:xfrm>
          <a:off x="3908307" y="3530601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3934702" y="3556996"/>
        <a:ext cx="1298978" cy="848389"/>
      </dsp:txXfrm>
    </dsp:sp>
    <dsp:sp modelId="{B2792ECD-0700-42E5-9FB0-05C7D16A4723}">
      <dsp:nvSpPr>
        <dsp:cNvPr id="0" name=""/>
        <dsp:cNvSpPr/>
      </dsp:nvSpPr>
      <dsp:spPr>
        <a:xfrm>
          <a:off x="5023516" y="1576538"/>
          <a:ext cx="1317974" cy="506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132"/>
              </a:lnTo>
              <a:lnTo>
                <a:pt x="1317974" y="253132"/>
              </a:lnTo>
              <a:lnTo>
                <a:pt x="1317974" y="50626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3B4070-9266-49EA-8941-796587E3BD57}">
      <dsp:nvSpPr>
        <dsp:cNvPr id="0" name=""/>
        <dsp:cNvSpPr/>
      </dsp:nvSpPr>
      <dsp:spPr>
        <a:xfrm>
          <a:off x="5665606" y="2082803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5692001" y="2109198"/>
        <a:ext cx="1298978" cy="848389"/>
      </dsp:txXfrm>
    </dsp:sp>
    <dsp:sp modelId="{68350364-04AA-413F-A4A5-1A824C5B7FEB}">
      <dsp:nvSpPr>
        <dsp:cNvPr id="0" name=""/>
        <dsp:cNvSpPr/>
      </dsp:nvSpPr>
      <dsp:spPr>
        <a:xfrm>
          <a:off x="6295771" y="2983982"/>
          <a:ext cx="91440" cy="54661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6DD7D0-959A-4221-BF6F-F87FC77532A0}">
      <dsp:nvSpPr>
        <dsp:cNvPr id="0" name=""/>
        <dsp:cNvSpPr/>
      </dsp:nvSpPr>
      <dsp:spPr>
        <a:xfrm>
          <a:off x="5665606" y="3530601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5692001" y="3556996"/>
        <a:ext cx="1298978" cy="84838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13BAD-1FB9-4438-8C6D-E68CD461B92F}">
      <dsp:nvSpPr>
        <dsp:cNvPr id="0" name=""/>
        <dsp:cNvSpPr/>
      </dsp:nvSpPr>
      <dsp:spPr>
        <a:xfrm>
          <a:off x="337720" y="3112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1.Example Text</a:t>
          </a:r>
          <a:endParaRPr lang="en-US" sz="2000" kern="1200" dirty="0"/>
        </a:p>
      </dsp:txBody>
      <dsp:txXfrm>
        <a:off x="337720" y="3112"/>
        <a:ext cx="2003487" cy="1202092"/>
      </dsp:txXfrm>
    </dsp:sp>
    <dsp:sp modelId="{8317E36D-FF39-4EAA-A360-211AF4CD0D63}">
      <dsp:nvSpPr>
        <dsp:cNvPr id="0" name=""/>
        <dsp:cNvSpPr/>
      </dsp:nvSpPr>
      <dsp:spPr>
        <a:xfrm>
          <a:off x="2541556" y="3112"/>
          <a:ext cx="2003487" cy="1202092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2.Example Text</a:t>
          </a:r>
          <a:endParaRPr lang="en-US" sz="2000" kern="1200" dirty="0"/>
        </a:p>
      </dsp:txBody>
      <dsp:txXfrm>
        <a:off x="2541556" y="3112"/>
        <a:ext cx="2003487" cy="1202092"/>
      </dsp:txXfrm>
    </dsp:sp>
    <dsp:sp modelId="{CDDE105D-E1A5-4C9D-87E6-ECF39F546965}">
      <dsp:nvSpPr>
        <dsp:cNvPr id="0" name=""/>
        <dsp:cNvSpPr/>
      </dsp:nvSpPr>
      <dsp:spPr>
        <a:xfrm>
          <a:off x="4745392" y="3112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3.Example Text</a:t>
          </a:r>
          <a:endParaRPr lang="en-US" sz="2000" kern="1200" dirty="0"/>
        </a:p>
      </dsp:txBody>
      <dsp:txXfrm>
        <a:off x="4745392" y="3112"/>
        <a:ext cx="2003487" cy="1202092"/>
      </dsp:txXfrm>
    </dsp:sp>
    <dsp:sp modelId="{95E388B5-52FE-4608-A0C7-5808080E115E}">
      <dsp:nvSpPr>
        <dsp:cNvPr id="0" name=""/>
        <dsp:cNvSpPr/>
      </dsp:nvSpPr>
      <dsp:spPr>
        <a:xfrm>
          <a:off x="337720" y="1405553"/>
          <a:ext cx="2003487" cy="1202092"/>
        </a:xfrm>
        <a:prstGeom prst="rect">
          <a:avLst/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4.Example Text</a:t>
          </a:r>
          <a:endParaRPr lang="en-US" sz="2000" kern="1200" dirty="0"/>
        </a:p>
      </dsp:txBody>
      <dsp:txXfrm>
        <a:off x="337720" y="1405553"/>
        <a:ext cx="2003487" cy="1202092"/>
      </dsp:txXfrm>
    </dsp:sp>
    <dsp:sp modelId="{31A94BF8-1F64-4FD7-A884-8F54D3881F1F}">
      <dsp:nvSpPr>
        <dsp:cNvPr id="0" name=""/>
        <dsp:cNvSpPr/>
      </dsp:nvSpPr>
      <dsp:spPr>
        <a:xfrm>
          <a:off x="2541556" y="1405553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5.Example Text</a:t>
          </a:r>
          <a:endParaRPr lang="en-US" sz="2000" kern="1200" dirty="0"/>
        </a:p>
      </dsp:txBody>
      <dsp:txXfrm>
        <a:off x="2541556" y="1405553"/>
        <a:ext cx="2003487" cy="1202092"/>
      </dsp:txXfrm>
    </dsp:sp>
    <dsp:sp modelId="{B01BD1B4-1D58-4EE4-B47B-7E71FE208C49}">
      <dsp:nvSpPr>
        <dsp:cNvPr id="0" name=""/>
        <dsp:cNvSpPr/>
      </dsp:nvSpPr>
      <dsp:spPr>
        <a:xfrm>
          <a:off x="4745392" y="1405553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6.Example Text</a:t>
          </a:r>
          <a:endParaRPr lang="en-US" sz="2000" kern="1200" dirty="0"/>
        </a:p>
      </dsp:txBody>
      <dsp:txXfrm>
        <a:off x="4745392" y="1405553"/>
        <a:ext cx="2003487" cy="1202092"/>
      </dsp:txXfrm>
    </dsp:sp>
    <dsp:sp modelId="{1A98DB34-0310-4062-8FD0-7F13D5A3F16F}">
      <dsp:nvSpPr>
        <dsp:cNvPr id="0" name=""/>
        <dsp:cNvSpPr/>
      </dsp:nvSpPr>
      <dsp:spPr>
        <a:xfrm>
          <a:off x="337720" y="2807994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7.Example Text</a:t>
          </a:r>
          <a:endParaRPr lang="en-US" sz="2000" kern="1200" dirty="0"/>
        </a:p>
      </dsp:txBody>
      <dsp:txXfrm>
        <a:off x="337720" y="2807994"/>
        <a:ext cx="2003487" cy="1202092"/>
      </dsp:txXfrm>
    </dsp:sp>
    <dsp:sp modelId="{9970BE9D-FC0F-4F80-B2C0-57A5E6183148}">
      <dsp:nvSpPr>
        <dsp:cNvPr id="0" name=""/>
        <dsp:cNvSpPr/>
      </dsp:nvSpPr>
      <dsp:spPr>
        <a:xfrm>
          <a:off x="2541556" y="2807994"/>
          <a:ext cx="2003487" cy="1202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8.Example Text</a:t>
          </a:r>
          <a:endParaRPr lang="en-US" sz="2000" kern="1200" dirty="0"/>
        </a:p>
      </dsp:txBody>
      <dsp:txXfrm>
        <a:off x="2541556" y="2807994"/>
        <a:ext cx="2003487" cy="1202092"/>
      </dsp:txXfrm>
    </dsp:sp>
    <dsp:sp modelId="{A58A91F5-3517-40E6-9DEE-51BF00CE2A10}">
      <dsp:nvSpPr>
        <dsp:cNvPr id="0" name=""/>
        <dsp:cNvSpPr/>
      </dsp:nvSpPr>
      <dsp:spPr>
        <a:xfrm>
          <a:off x="4745392" y="2807994"/>
          <a:ext cx="2003487" cy="1202092"/>
        </a:xfrm>
        <a:prstGeom prst="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9.Example Text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4745392" y="2807994"/>
        <a:ext cx="2003487" cy="120209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2FD412-1281-4DB2-840C-869830975FA3}">
      <dsp:nvSpPr>
        <dsp:cNvPr id="0" name=""/>
        <dsp:cNvSpPr/>
      </dsp:nvSpPr>
      <dsp:spPr>
        <a:xfrm>
          <a:off x="2662847" y="1692674"/>
          <a:ext cx="1532305" cy="1532305"/>
        </a:xfrm>
        <a:prstGeom prst="ellipse">
          <a:avLst/>
        </a:prstGeom>
        <a:solidFill>
          <a:schemeClr val="accent3"/>
        </a:solidFill>
        <a:ln w="25400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Text</a:t>
          </a:r>
          <a:endParaRPr lang="en-US" sz="4500" kern="1200" dirty="0"/>
        </a:p>
      </dsp:txBody>
      <dsp:txXfrm>
        <a:off x="2887248" y="1917075"/>
        <a:ext cx="1083503" cy="1083503"/>
      </dsp:txXfrm>
    </dsp:sp>
    <dsp:sp modelId="{A78104CE-ED1E-4B8D-869D-B8296841E37A}">
      <dsp:nvSpPr>
        <dsp:cNvPr id="0" name=""/>
        <dsp:cNvSpPr/>
      </dsp:nvSpPr>
      <dsp:spPr>
        <a:xfrm rot="16200000">
          <a:off x="3323681" y="1280184"/>
          <a:ext cx="210636" cy="4394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355277" y="1399675"/>
        <a:ext cx="147445" cy="263684"/>
      </dsp:txXfrm>
    </dsp:sp>
    <dsp:sp modelId="{FF64D639-F3DB-4D0B-B461-E947A519B386}">
      <dsp:nvSpPr>
        <dsp:cNvPr id="0" name=""/>
        <dsp:cNvSpPr/>
      </dsp:nvSpPr>
      <dsp:spPr>
        <a:xfrm>
          <a:off x="2782713" y="2673"/>
          <a:ext cx="1292572" cy="1292572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Text</a:t>
          </a:r>
          <a:endParaRPr lang="en-US" sz="3800" kern="1200" dirty="0"/>
        </a:p>
      </dsp:txBody>
      <dsp:txXfrm>
        <a:off x="2972006" y="191966"/>
        <a:ext cx="913986" cy="913986"/>
      </dsp:txXfrm>
    </dsp:sp>
    <dsp:sp modelId="{E476E57B-14E1-454B-BD38-AE02A8E0A848}">
      <dsp:nvSpPr>
        <dsp:cNvPr id="0" name=""/>
        <dsp:cNvSpPr/>
      </dsp:nvSpPr>
      <dsp:spPr>
        <a:xfrm rot="20520000">
          <a:off x="4235654" y="1942771"/>
          <a:ext cx="210636" cy="4394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4237200" y="2040430"/>
        <a:ext cx="147445" cy="263684"/>
      </dsp:txXfrm>
    </dsp:sp>
    <dsp:sp modelId="{A342CCBB-86C0-4C58-BA6F-F9DE67D068A4}">
      <dsp:nvSpPr>
        <dsp:cNvPr id="0" name=""/>
        <dsp:cNvSpPr/>
      </dsp:nvSpPr>
      <dsp:spPr>
        <a:xfrm>
          <a:off x="4503999" y="1253261"/>
          <a:ext cx="1292572" cy="1292572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Text</a:t>
          </a:r>
          <a:endParaRPr lang="en-US" sz="3800" kern="1200" dirty="0"/>
        </a:p>
      </dsp:txBody>
      <dsp:txXfrm>
        <a:off x="4693292" y="1442554"/>
        <a:ext cx="913986" cy="913986"/>
      </dsp:txXfrm>
    </dsp:sp>
    <dsp:sp modelId="{07DC8961-A058-4F67-A65B-3B6096BC3C61}">
      <dsp:nvSpPr>
        <dsp:cNvPr id="0" name=""/>
        <dsp:cNvSpPr/>
      </dsp:nvSpPr>
      <dsp:spPr>
        <a:xfrm rot="3240000">
          <a:off x="3887312" y="3014860"/>
          <a:ext cx="210636" cy="4394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900336" y="3077194"/>
        <a:ext cx="147445" cy="263684"/>
      </dsp:txXfrm>
    </dsp:sp>
    <dsp:sp modelId="{10B314DF-973F-4CEC-98B0-243373DAF239}">
      <dsp:nvSpPr>
        <dsp:cNvPr id="0" name=""/>
        <dsp:cNvSpPr/>
      </dsp:nvSpPr>
      <dsp:spPr>
        <a:xfrm>
          <a:off x="3846526" y="3276753"/>
          <a:ext cx="1292572" cy="1292572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Text</a:t>
          </a:r>
          <a:endParaRPr lang="en-US" sz="3800" kern="1200" dirty="0"/>
        </a:p>
      </dsp:txBody>
      <dsp:txXfrm>
        <a:off x="4035819" y="3466046"/>
        <a:ext cx="913986" cy="913986"/>
      </dsp:txXfrm>
    </dsp:sp>
    <dsp:sp modelId="{5E26EA55-6BFE-49EF-8CAD-204DE987C5EF}">
      <dsp:nvSpPr>
        <dsp:cNvPr id="0" name=""/>
        <dsp:cNvSpPr/>
      </dsp:nvSpPr>
      <dsp:spPr>
        <a:xfrm rot="7560000">
          <a:off x="2760051" y="3014860"/>
          <a:ext cx="210636" cy="4394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 rot="10800000">
        <a:off x="2810218" y="3077194"/>
        <a:ext cx="147445" cy="263684"/>
      </dsp:txXfrm>
    </dsp:sp>
    <dsp:sp modelId="{58B9584C-46BD-4381-9601-87B888E66C0E}">
      <dsp:nvSpPr>
        <dsp:cNvPr id="0" name=""/>
        <dsp:cNvSpPr/>
      </dsp:nvSpPr>
      <dsp:spPr>
        <a:xfrm>
          <a:off x="1718900" y="3276753"/>
          <a:ext cx="1292572" cy="1292572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Text</a:t>
          </a:r>
          <a:endParaRPr lang="en-US" sz="3800" kern="1200" dirty="0"/>
        </a:p>
      </dsp:txBody>
      <dsp:txXfrm>
        <a:off x="1908193" y="3466046"/>
        <a:ext cx="913986" cy="913986"/>
      </dsp:txXfrm>
    </dsp:sp>
    <dsp:sp modelId="{3CCCFC03-8024-4CFA-90FB-6BE7C7925E07}">
      <dsp:nvSpPr>
        <dsp:cNvPr id="0" name=""/>
        <dsp:cNvSpPr/>
      </dsp:nvSpPr>
      <dsp:spPr>
        <a:xfrm rot="11880000">
          <a:off x="2411708" y="1942771"/>
          <a:ext cx="210636" cy="4394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 rot="10800000">
        <a:off x="2473353" y="2040430"/>
        <a:ext cx="147445" cy="263684"/>
      </dsp:txXfrm>
    </dsp:sp>
    <dsp:sp modelId="{04D9F402-ECB1-4398-B58A-3494CDF5E39C}">
      <dsp:nvSpPr>
        <dsp:cNvPr id="0" name=""/>
        <dsp:cNvSpPr/>
      </dsp:nvSpPr>
      <dsp:spPr>
        <a:xfrm>
          <a:off x="1061428" y="1253261"/>
          <a:ext cx="1292572" cy="1292572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Text</a:t>
          </a:r>
          <a:endParaRPr lang="en-US" sz="3800" kern="1200" dirty="0"/>
        </a:p>
      </dsp:txBody>
      <dsp:txXfrm>
        <a:off x="1250721" y="1442554"/>
        <a:ext cx="913986" cy="91398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5A324-92CF-48EB-8333-DCB2BF8F426F}">
      <dsp:nvSpPr>
        <dsp:cNvPr id="0" name=""/>
        <dsp:cNvSpPr/>
      </dsp:nvSpPr>
      <dsp:spPr>
        <a:xfrm rot="16200000">
          <a:off x="1322" y="558601"/>
          <a:ext cx="2946796" cy="2946796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Example text</a:t>
          </a:r>
          <a:endParaRPr lang="en-US" sz="3400" kern="1200" dirty="0"/>
        </a:p>
      </dsp:txBody>
      <dsp:txXfrm rot="5400000">
        <a:off x="1323" y="1295299"/>
        <a:ext cx="2431107" cy="1473398"/>
      </dsp:txXfrm>
    </dsp:sp>
    <dsp:sp modelId="{0A872D9D-FAC4-4A0B-9572-FFD95A51F789}">
      <dsp:nvSpPr>
        <dsp:cNvPr id="0" name=""/>
        <dsp:cNvSpPr/>
      </dsp:nvSpPr>
      <dsp:spPr>
        <a:xfrm rot="5400000">
          <a:off x="3147880" y="558601"/>
          <a:ext cx="2946796" cy="2946796"/>
        </a:xfrm>
        <a:prstGeom prst="downArrow">
          <a:avLst>
            <a:gd name="adj1" fmla="val 50000"/>
            <a:gd name="adj2" fmla="val 35000"/>
          </a:avLst>
        </a:prstGeom>
        <a:solidFill>
          <a:schemeClr val="accent3"/>
        </a:solidFill>
        <a:ln w="25400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Example text</a:t>
          </a:r>
          <a:endParaRPr lang="en-US" sz="3400" kern="1200" dirty="0"/>
        </a:p>
      </dsp:txBody>
      <dsp:txXfrm rot="-5400000">
        <a:off x="3663570" y="1295300"/>
        <a:ext cx="2431107" cy="14733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D2756-B91E-4A00-B1B5-17131DF5EE02}">
      <dsp:nvSpPr>
        <dsp:cNvPr id="0" name=""/>
        <dsp:cNvSpPr/>
      </dsp:nvSpPr>
      <dsp:spPr>
        <a:xfrm>
          <a:off x="1771649" y="0"/>
          <a:ext cx="1181099" cy="1015999"/>
        </a:xfrm>
        <a:prstGeom prst="trapezoid">
          <a:avLst>
            <a:gd name="adj" fmla="val 58125"/>
          </a:avLst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Text</a:t>
          </a:r>
          <a:endParaRPr lang="en-US" sz="18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771649" y="0"/>
        <a:ext cx="1181099" cy="1015999"/>
      </dsp:txXfrm>
    </dsp:sp>
    <dsp:sp modelId="{ED3F91FD-F20F-485E-9908-1CF5EE6D7ACE}">
      <dsp:nvSpPr>
        <dsp:cNvPr id="0" name=""/>
        <dsp:cNvSpPr/>
      </dsp:nvSpPr>
      <dsp:spPr>
        <a:xfrm>
          <a:off x="1181099" y="1015999"/>
          <a:ext cx="2362199" cy="1015999"/>
        </a:xfrm>
        <a:prstGeom prst="trapezoid">
          <a:avLst>
            <a:gd name="adj" fmla="val 58125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18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594484" y="1015999"/>
        <a:ext cx="1535430" cy="1015999"/>
      </dsp:txXfrm>
    </dsp:sp>
    <dsp:sp modelId="{3E760AFC-A6E5-487D-BF18-A67040ECDCB6}">
      <dsp:nvSpPr>
        <dsp:cNvPr id="0" name=""/>
        <dsp:cNvSpPr/>
      </dsp:nvSpPr>
      <dsp:spPr>
        <a:xfrm>
          <a:off x="590549" y="2031999"/>
          <a:ext cx="3543299" cy="1015999"/>
        </a:xfrm>
        <a:prstGeom prst="trapezoid">
          <a:avLst>
            <a:gd name="adj" fmla="val 58125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25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210627" y="2031999"/>
        <a:ext cx="2303145" cy="1015999"/>
      </dsp:txXfrm>
    </dsp:sp>
    <dsp:sp modelId="{5352BB33-ED38-4C29-B576-9E55892F0CCD}">
      <dsp:nvSpPr>
        <dsp:cNvPr id="0" name=""/>
        <dsp:cNvSpPr/>
      </dsp:nvSpPr>
      <dsp:spPr>
        <a:xfrm>
          <a:off x="0" y="3048000"/>
          <a:ext cx="4724399" cy="1015999"/>
        </a:xfrm>
        <a:prstGeom prst="trapezoid">
          <a:avLst>
            <a:gd name="adj" fmla="val 58125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30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826769" y="3048000"/>
        <a:ext cx="3070860" cy="10159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353F7-7C54-43B8-8031-4ED30EA32EF2}">
      <dsp:nvSpPr>
        <dsp:cNvPr id="0" name=""/>
        <dsp:cNvSpPr/>
      </dsp:nvSpPr>
      <dsp:spPr>
        <a:xfrm>
          <a:off x="2076" y="1320663"/>
          <a:ext cx="2083072" cy="2083072"/>
        </a:xfrm>
        <a:prstGeom prst="ellipse">
          <a:avLst/>
        </a:prstGeom>
        <a:solidFill>
          <a:schemeClr val="accent2">
            <a:alpha val="93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307135" y="1625722"/>
        <a:ext cx="1472954" cy="1472954"/>
      </dsp:txXfrm>
    </dsp:sp>
    <dsp:sp modelId="{56400439-CF18-47BE-B7BE-E0B83A1AB43A}">
      <dsp:nvSpPr>
        <dsp:cNvPr id="0" name=""/>
        <dsp:cNvSpPr/>
      </dsp:nvSpPr>
      <dsp:spPr>
        <a:xfrm>
          <a:off x="1668534" y="1320663"/>
          <a:ext cx="2083072" cy="2083072"/>
        </a:xfrm>
        <a:prstGeom prst="ellipse">
          <a:avLst/>
        </a:prstGeom>
        <a:solidFill>
          <a:schemeClr val="accent1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1973593" y="1625722"/>
        <a:ext cx="1472954" cy="1472954"/>
      </dsp:txXfrm>
    </dsp:sp>
    <dsp:sp modelId="{A43B6FCE-AB87-467A-BDAE-B50A039B8203}">
      <dsp:nvSpPr>
        <dsp:cNvPr id="0" name=""/>
        <dsp:cNvSpPr/>
      </dsp:nvSpPr>
      <dsp:spPr>
        <a:xfrm>
          <a:off x="3334992" y="1320663"/>
          <a:ext cx="2083072" cy="2083072"/>
        </a:xfrm>
        <a:prstGeom prst="ellipse">
          <a:avLst/>
        </a:prstGeom>
        <a:solidFill>
          <a:schemeClr val="accent4">
            <a:alpha val="87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3640051" y="1625722"/>
        <a:ext cx="1472954" cy="1472954"/>
      </dsp:txXfrm>
    </dsp:sp>
    <dsp:sp modelId="{2D80521E-159F-4EC5-AFF1-2B12B7EA840F}">
      <dsp:nvSpPr>
        <dsp:cNvPr id="0" name=""/>
        <dsp:cNvSpPr/>
      </dsp:nvSpPr>
      <dsp:spPr>
        <a:xfrm>
          <a:off x="5001450" y="1320663"/>
          <a:ext cx="2083072" cy="2083072"/>
        </a:xfrm>
        <a:prstGeom prst="ellipse">
          <a:avLst/>
        </a:prstGeom>
        <a:solidFill>
          <a:schemeClr val="accent3">
            <a:alpha val="8000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5306509" y="1625722"/>
        <a:ext cx="1472954" cy="14729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E3EC4-BF89-4115-809E-00629EFAFBD0}">
      <dsp:nvSpPr>
        <dsp:cNvPr id="0" name=""/>
        <dsp:cNvSpPr/>
      </dsp:nvSpPr>
      <dsp:spPr>
        <a:xfrm>
          <a:off x="1897379" y="52704"/>
          <a:ext cx="2529840" cy="2529840"/>
        </a:xfrm>
        <a:prstGeom prst="ellipse">
          <a:avLst/>
        </a:prstGeom>
        <a:solidFill>
          <a:schemeClr val="accent3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2234692" y="495426"/>
        <a:ext cx="1855216" cy="1138428"/>
      </dsp:txXfrm>
    </dsp:sp>
    <dsp:sp modelId="{BB1209FE-0A9B-4CE5-B67C-1A0B85068B4D}">
      <dsp:nvSpPr>
        <dsp:cNvPr id="0" name=""/>
        <dsp:cNvSpPr/>
      </dsp:nvSpPr>
      <dsp:spPr>
        <a:xfrm>
          <a:off x="2810230" y="1633855"/>
          <a:ext cx="2529840" cy="2529840"/>
        </a:xfrm>
        <a:prstGeom prst="ellipse">
          <a:avLst/>
        </a:prstGeom>
        <a:solidFill>
          <a:schemeClr val="accent2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3583940" y="2287396"/>
        <a:ext cx="1517904" cy="1391412"/>
      </dsp:txXfrm>
    </dsp:sp>
    <dsp:sp modelId="{59BB60A6-0D96-4F46-A565-511841D092A8}">
      <dsp:nvSpPr>
        <dsp:cNvPr id="0" name=""/>
        <dsp:cNvSpPr/>
      </dsp:nvSpPr>
      <dsp:spPr>
        <a:xfrm>
          <a:off x="984529" y="1633855"/>
          <a:ext cx="2529840" cy="2529840"/>
        </a:xfrm>
        <a:prstGeom prst="ellipse">
          <a:avLst/>
        </a:prstGeom>
        <a:solidFill>
          <a:schemeClr val="accent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1222756" y="2287396"/>
        <a:ext cx="1517904" cy="13914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891B76-EAA2-41F1-8D08-60884C40EC7F}">
      <dsp:nvSpPr>
        <dsp:cNvPr id="0" name=""/>
        <dsp:cNvSpPr/>
      </dsp:nvSpPr>
      <dsp:spPr>
        <a:xfrm>
          <a:off x="1066800" y="0"/>
          <a:ext cx="4267199" cy="4267199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Text</a:t>
          </a:r>
          <a:endParaRPr lang="en-US" sz="2000" kern="1200" dirty="0"/>
        </a:p>
      </dsp:txBody>
      <dsp:txXfrm>
        <a:off x="2603845" y="213359"/>
        <a:ext cx="1193109" cy="640080"/>
      </dsp:txXfrm>
    </dsp:sp>
    <dsp:sp modelId="{CEADFECE-BDCB-4F85-8CCA-FFFDB33D040C}">
      <dsp:nvSpPr>
        <dsp:cNvPr id="0" name=""/>
        <dsp:cNvSpPr/>
      </dsp:nvSpPr>
      <dsp:spPr>
        <a:xfrm>
          <a:off x="1493520" y="853439"/>
          <a:ext cx="3413760" cy="3413760"/>
        </a:xfrm>
        <a:prstGeom prst="ellipse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Text</a:t>
          </a:r>
          <a:endParaRPr lang="en-US" sz="2000" kern="1200" dirty="0"/>
        </a:p>
      </dsp:txBody>
      <dsp:txXfrm>
        <a:off x="2603845" y="1058265"/>
        <a:ext cx="1193109" cy="614476"/>
      </dsp:txXfrm>
    </dsp:sp>
    <dsp:sp modelId="{4B69748E-7362-4D18-8581-7B26B2864CBA}">
      <dsp:nvSpPr>
        <dsp:cNvPr id="0" name=""/>
        <dsp:cNvSpPr/>
      </dsp:nvSpPr>
      <dsp:spPr>
        <a:xfrm>
          <a:off x="1920240" y="1706879"/>
          <a:ext cx="2560320" cy="2560320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Text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2603845" y="1898903"/>
        <a:ext cx="1193109" cy="576072"/>
      </dsp:txXfrm>
    </dsp:sp>
    <dsp:sp modelId="{88A51D48-D6B8-4E68-BA5D-ECB86946C630}">
      <dsp:nvSpPr>
        <dsp:cNvPr id="0" name=""/>
        <dsp:cNvSpPr/>
      </dsp:nvSpPr>
      <dsp:spPr>
        <a:xfrm>
          <a:off x="2346960" y="2560320"/>
          <a:ext cx="1706880" cy="1706880"/>
        </a:xfrm>
        <a:prstGeom prst="ellipse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</a:rPr>
            <a:t>Text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2596926" y="2987040"/>
        <a:ext cx="1206946" cy="8534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91E48-BDD2-49DA-9C8E-BA75AF848F42}">
      <dsp:nvSpPr>
        <dsp:cNvPr id="0" name=""/>
        <dsp:cNvSpPr/>
      </dsp:nvSpPr>
      <dsp:spPr>
        <a:xfrm>
          <a:off x="2174" y="1864"/>
          <a:ext cx="2120503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sz="20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174" y="1864"/>
        <a:ext cx="2120503" cy="576000"/>
      </dsp:txXfrm>
    </dsp:sp>
    <dsp:sp modelId="{3A6DD07B-F052-4C6B-BEEF-A88556A54D85}">
      <dsp:nvSpPr>
        <dsp:cNvPr id="0" name=""/>
        <dsp:cNvSpPr/>
      </dsp:nvSpPr>
      <dsp:spPr>
        <a:xfrm>
          <a:off x="2174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174" y="577864"/>
        <a:ext cx="2120503" cy="1207799"/>
      </dsp:txXfrm>
    </dsp:sp>
    <dsp:sp modelId="{444D9A2E-20CA-4256-906C-D8F701E0A55C}">
      <dsp:nvSpPr>
        <dsp:cNvPr id="0" name=""/>
        <dsp:cNvSpPr/>
      </dsp:nvSpPr>
      <dsp:spPr>
        <a:xfrm>
          <a:off x="2419548" y="1864"/>
          <a:ext cx="2120503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0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19548" y="1864"/>
        <a:ext cx="2120503" cy="576000"/>
      </dsp:txXfrm>
    </dsp:sp>
    <dsp:sp modelId="{13E585AF-768E-4B52-8F8A-6214BC21C44F}">
      <dsp:nvSpPr>
        <dsp:cNvPr id="0" name=""/>
        <dsp:cNvSpPr/>
      </dsp:nvSpPr>
      <dsp:spPr>
        <a:xfrm>
          <a:off x="2419548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419548" y="577864"/>
        <a:ext cx="2120503" cy="1207799"/>
      </dsp:txXfrm>
    </dsp:sp>
    <dsp:sp modelId="{D3749A26-848D-4DAC-805D-A376192A2E03}">
      <dsp:nvSpPr>
        <dsp:cNvPr id="0" name=""/>
        <dsp:cNvSpPr/>
      </dsp:nvSpPr>
      <dsp:spPr>
        <a:xfrm>
          <a:off x="4836921" y="1864"/>
          <a:ext cx="2120503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0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36921" y="1864"/>
        <a:ext cx="2120503" cy="576000"/>
      </dsp:txXfrm>
    </dsp:sp>
    <dsp:sp modelId="{F2E0F777-6B7C-421C-BCDA-925EFA6C2463}">
      <dsp:nvSpPr>
        <dsp:cNvPr id="0" name=""/>
        <dsp:cNvSpPr/>
      </dsp:nvSpPr>
      <dsp:spPr>
        <a:xfrm>
          <a:off x="4836921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4836921" y="577864"/>
        <a:ext cx="2120503" cy="12077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91E48-BDD2-49DA-9C8E-BA75AF848F42}">
      <dsp:nvSpPr>
        <dsp:cNvPr id="0" name=""/>
        <dsp:cNvSpPr/>
      </dsp:nvSpPr>
      <dsp:spPr>
        <a:xfrm>
          <a:off x="2174" y="1864"/>
          <a:ext cx="2120503" cy="57600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sz="20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174" y="1864"/>
        <a:ext cx="2120503" cy="576000"/>
      </dsp:txXfrm>
    </dsp:sp>
    <dsp:sp modelId="{3A6DD07B-F052-4C6B-BEEF-A88556A54D85}">
      <dsp:nvSpPr>
        <dsp:cNvPr id="0" name=""/>
        <dsp:cNvSpPr/>
      </dsp:nvSpPr>
      <dsp:spPr>
        <a:xfrm>
          <a:off x="2174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174" y="577864"/>
        <a:ext cx="2120503" cy="1207799"/>
      </dsp:txXfrm>
    </dsp:sp>
    <dsp:sp modelId="{444D9A2E-20CA-4256-906C-D8F701E0A55C}">
      <dsp:nvSpPr>
        <dsp:cNvPr id="0" name=""/>
        <dsp:cNvSpPr/>
      </dsp:nvSpPr>
      <dsp:spPr>
        <a:xfrm>
          <a:off x="2419548" y="1864"/>
          <a:ext cx="2120503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0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19548" y="1864"/>
        <a:ext cx="2120503" cy="576000"/>
      </dsp:txXfrm>
    </dsp:sp>
    <dsp:sp modelId="{13E585AF-768E-4B52-8F8A-6214BC21C44F}">
      <dsp:nvSpPr>
        <dsp:cNvPr id="0" name=""/>
        <dsp:cNvSpPr/>
      </dsp:nvSpPr>
      <dsp:spPr>
        <a:xfrm>
          <a:off x="2419548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419548" y="577864"/>
        <a:ext cx="2120503" cy="1207799"/>
      </dsp:txXfrm>
    </dsp:sp>
    <dsp:sp modelId="{D3749A26-848D-4DAC-805D-A376192A2E03}">
      <dsp:nvSpPr>
        <dsp:cNvPr id="0" name=""/>
        <dsp:cNvSpPr/>
      </dsp:nvSpPr>
      <dsp:spPr>
        <a:xfrm>
          <a:off x="4836921" y="1864"/>
          <a:ext cx="2120503" cy="576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u="none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000" b="1" u="none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36921" y="1864"/>
        <a:ext cx="2120503" cy="576000"/>
      </dsp:txXfrm>
    </dsp:sp>
    <dsp:sp modelId="{F2E0F777-6B7C-421C-BCDA-925EFA6C2463}">
      <dsp:nvSpPr>
        <dsp:cNvPr id="0" name=""/>
        <dsp:cNvSpPr/>
      </dsp:nvSpPr>
      <dsp:spPr>
        <a:xfrm>
          <a:off x="4836921" y="577864"/>
          <a:ext cx="2120503" cy="1207799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4836921" y="577864"/>
        <a:ext cx="2120503" cy="120779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9DCC1A-5B9A-4F93-BCFD-20833092C37C}">
      <dsp:nvSpPr>
        <dsp:cNvPr id="0" name=""/>
        <dsp:cNvSpPr/>
      </dsp:nvSpPr>
      <dsp:spPr>
        <a:xfrm>
          <a:off x="0" y="0"/>
          <a:ext cx="6286500" cy="1257300"/>
        </a:xfrm>
        <a:prstGeom prst="rect">
          <a:avLst/>
        </a:prstGeom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0" kern="1200" dirty="0" smtClean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40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0" y="0"/>
        <a:ext cx="6286500" cy="1257300"/>
      </dsp:txXfrm>
    </dsp:sp>
    <dsp:sp modelId="{F3F82836-5CD9-438A-A7F2-DC3A57B66487}">
      <dsp:nvSpPr>
        <dsp:cNvPr id="0" name=""/>
        <dsp:cNvSpPr/>
      </dsp:nvSpPr>
      <dsp:spPr>
        <a:xfrm>
          <a:off x="3069" y="1257300"/>
          <a:ext cx="2093453" cy="264033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3069" y="1257300"/>
        <a:ext cx="2093453" cy="2640330"/>
      </dsp:txXfrm>
    </dsp:sp>
    <dsp:sp modelId="{4BEC380E-7AF1-4729-B47B-A4959164E95D}">
      <dsp:nvSpPr>
        <dsp:cNvPr id="0" name=""/>
        <dsp:cNvSpPr/>
      </dsp:nvSpPr>
      <dsp:spPr>
        <a:xfrm>
          <a:off x="2096523" y="1257300"/>
          <a:ext cx="2093453" cy="264033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2096523" y="1257300"/>
        <a:ext cx="2093453" cy="2640330"/>
      </dsp:txXfrm>
    </dsp:sp>
    <dsp:sp modelId="{9F4C8CFC-39B4-4DBF-885F-7F864AEB75A8}">
      <dsp:nvSpPr>
        <dsp:cNvPr id="0" name=""/>
        <dsp:cNvSpPr/>
      </dsp:nvSpPr>
      <dsp:spPr>
        <a:xfrm>
          <a:off x="4189976" y="1257300"/>
          <a:ext cx="2093453" cy="264033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4189976" y="1257300"/>
        <a:ext cx="2093453" cy="2640330"/>
      </dsp:txXfrm>
    </dsp:sp>
    <dsp:sp modelId="{2BC13F46-31AC-4F5A-8396-5B376CAE755C}">
      <dsp:nvSpPr>
        <dsp:cNvPr id="0" name=""/>
        <dsp:cNvSpPr/>
      </dsp:nvSpPr>
      <dsp:spPr>
        <a:xfrm>
          <a:off x="0" y="3897630"/>
          <a:ext cx="6286500" cy="293370"/>
        </a:xfrm>
        <a:prstGeom prst="rect">
          <a:avLst/>
        </a:prstGeom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FEE7F-E834-473C-98A0-1245F29DF4D4}">
      <dsp:nvSpPr>
        <dsp:cNvPr id="0" name=""/>
        <dsp:cNvSpPr/>
      </dsp:nvSpPr>
      <dsp:spPr>
        <a:xfrm>
          <a:off x="0" y="3059187"/>
          <a:ext cx="6096000" cy="100409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900" kern="1200" dirty="0"/>
        </a:p>
      </dsp:txBody>
      <dsp:txXfrm>
        <a:off x="0" y="3059187"/>
        <a:ext cx="6096000" cy="542210"/>
      </dsp:txXfrm>
    </dsp:sp>
    <dsp:sp modelId="{C95D358E-3365-4184-AB9E-48977F3822A3}">
      <dsp:nvSpPr>
        <dsp:cNvPr id="0" name=""/>
        <dsp:cNvSpPr/>
      </dsp:nvSpPr>
      <dsp:spPr>
        <a:xfrm>
          <a:off x="0" y="3581316"/>
          <a:ext cx="3047999" cy="461883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0" y="3581316"/>
        <a:ext cx="3047999" cy="461883"/>
      </dsp:txXfrm>
    </dsp:sp>
    <dsp:sp modelId="{68E6B90C-81A9-461E-9B0C-336397422AAD}">
      <dsp:nvSpPr>
        <dsp:cNvPr id="0" name=""/>
        <dsp:cNvSpPr/>
      </dsp:nvSpPr>
      <dsp:spPr>
        <a:xfrm>
          <a:off x="3048000" y="3581316"/>
          <a:ext cx="3047999" cy="461883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3581316"/>
        <a:ext cx="3047999" cy="461883"/>
      </dsp:txXfrm>
    </dsp:sp>
    <dsp:sp modelId="{E5B82B96-D2DB-41BA-B71C-F151A8AF417A}">
      <dsp:nvSpPr>
        <dsp:cNvPr id="0" name=""/>
        <dsp:cNvSpPr/>
      </dsp:nvSpPr>
      <dsp:spPr>
        <a:xfrm rot="10800000">
          <a:off x="0" y="1529953"/>
          <a:ext cx="6096000" cy="154429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900" kern="1200" dirty="0"/>
        </a:p>
      </dsp:txBody>
      <dsp:txXfrm rot="-10800000">
        <a:off x="0" y="1529953"/>
        <a:ext cx="6096000" cy="542047"/>
      </dsp:txXfrm>
    </dsp:sp>
    <dsp:sp modelId="{44F3ADCA-EA9E-464B-A67B-D39CA6D658DB}">
      <dsp:nvSpPr>
        <dsp:cNvPr id="0" name=""/>
        <dsp:cNvSpPr/>
      </dsp:nvSpPr>
      <dsp:spPr>
        <a:xfrm>
          <a:off x="0" y="2072001"/>
          <a:ext cx="3047999" cy="461744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0" y="2072001"/>
        <a:ext cx="3047999" cy="461744"/>
      </dsp:txXfrm>
    </dsp:sp>
    <dsp:sp modelId="{06F44C59-E500-4113-B6BE-1AEEDD1C6ADF}">
      <dsp:nvSpPr>
        <dsp:cNvPr id="0" name=""/>
        <dsp:cNvSpPr/>
      </dsp:nvSpPr>
      <dsp:spPr>
        <a:xfrm>
          <a:off x="3048000" y="2072001"/>
          <a:ext cx="3047999" cy="461744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2072001"/>
        <a:ext cx="3047999" cy="461744"/>
      </dsp:txXfrm>
    </dsp:sp>
    <dsp:sp modelId="{ED77DD8A-97E0-41C5-A3EA-1A168494ED44}">
      <dsp:nvSpPr>
        <dsp:cNvPr id="0" name=""/>
        <dsp:cNvSpPr/>
      </dsp:nvSpPr>
      <dsp:spPr>
        <a:xfrm rot="10800000">
          <a:off x="0" y="718"/>
          <a:ext cx="6096000" cy="154429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900" b="1" kern="1200" dirty="0"/>
        </a:p>
      </dsp:txBody>
      <dsp:txXfrm rot="-10800000">
        <a:off x="0" y="718"/>
        <a:ext cx="6096000" cy="542047"/>
      </dsp:txXfrm>
    </dsp:sp>
    <dsp:sp modelId="{94DF84AB-33AE-4506-9AED-AAE134079D70}">
      <dsp:nvSpPr>
        <dsp:cNvPr id="0" name=""/>
        <dsp:cNvSpPr/>
      </dsp:nvSpPr>
      <dsp:spPr>
        <a:xfrm>
          <a:off x="0" y="542766"/>
          <a:ext cx="3047999" cy="461744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i="0" kern="1200" dirty="0">
            <a:solidFill>
              <a:schemeClr val="tx1"/>
            </a:solidFill>
          </a:endParaRPr>
        </a:p>
      </dsp:txBody>
      <dsp:txXfrm>
        <a:off x="0" y="542766"/>
        <a:ext cx="3047999" cy="461744"/>
      </dsp:txXfrm>
    </dsp:sp>
    <dsp:sp modelId="{B3DA3B9A-3026-47FA-95DB-264EB85A97D3}">
      <dsp:nvSpPr>
        <dsp:cNvPr id="0" name=""/>
        <dsp:cNvSpPr/>
      </dsp:nvSpPr>
      <dsp:spPr>
        <a:xfrm>
          <a:off x="3048000" y="542766"/>
          <a:ext cx="3047999" cy="461744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542766"/>
        <a:ext cx="3047999" cy="461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0486"/>
          <p:cNvSpPr>
            <a:spLocks noChangeArrowheads="1"/>
          </p:cNvSpPr>
          <p:nvPr userDrawn="1"/>
        </p:nvSpPr>
        <p:spPr bwMode="auto">
          <a:xfrm>
            <a:off x="1588" y="5651500"/>
            <a:ext cx="3243263" cy="8509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50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90487"/>
          <p:cNvSpPr>
            <a:spLocks noChangeArrowheads="1"/>
          </p:cNvSpPr>
          <p:nvPr userDrawn="1"/>
        </p:nvSpPr>
        <p:spPr bwMode="auto">
          <a:xfrm>
            <a:off x="1588" y="0"/>
            <a:ext cx="3243263" cy="572452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90488"/>
          <p:cNvSpPr>
            <a:spLocks noChangeArrowheads="1"/>
          </p:cNvSpPr>
          <p:nvPr userDrawn="1"/>
        </p:nvSpPr>
        <p:spPr bwMode="auto">
          <a:xfrm>
            <a:off x="1588" y="6448425"/>
            <a:ext cx="3243263" cy="409575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50000">
                <a:schemeClr val="accent3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2286000"/>
            <a:ext cx="3886200" cy="1066800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331486"/>
            <a:ext cx="3886200" cy="783314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22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184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9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0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68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00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82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77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15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03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ChangeArrowheads="1"/>
          </p:cNvSpPr>
          <p:nvPr userDrawn="1"/>
        </p:nvSpPr>
        <p:spPr bwMode="auto">
          <a:xfrm>
            <a:off x="8620125" y="1"/>
            <a:ext cx="533400" cy="1371600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50000">
                <a:schemeClr val="accent3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>
            <a:off x="7799388" y="1"/>
            <a:ext cx="960438" cy="1371600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50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11"/>
          <p:cNvSpPr>
            <a:spLocks noChangeArrowheads="1"/>
          </p:cNvSpPr>
          <p:nvPr userDrawn="1"/>
        </p:nvSpPr>
        <p:spPr bwMode="auto">
          <a:xfrm>
            <a:off x="0" y="1"/>
            <a:ext cx="7837488" cy="13716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21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0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Name of </a:t>
            </a:r>
            <a:br>
              <a:rPr lang="en-US" dirty="0" smtClean="0"/>
            </a:br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Company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36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Strategy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1123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77617" cy="25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Yahoo Strategy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77710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 Strategy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8369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 Box </a:t>
            </a:r>
            <a:r>
              <a:rPr lang="en-US" dirty="0"/>
              <a:t>– Your Title Text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2057400"/>
            <a:ext cx="4114800" cy="39624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</a:t>
            </a:r>
            <a:r>
              <a:rPr lang="en-US" dirty="0" smtClean="0"/>
              <a:t>1500s</a:t>
            </a:r>
          </a:p>
          <a:p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an unknown printer took a galley of type and scrambled it to make a type specimen </a:t>
            </a:r>
            <a:r>
              <a:rPr lang="en-US" dirty="0" smtClean="0"/>
              <a:t>book</a:t>
            </a:r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050" name="Picture 2" descr="H:\Images\INCOME\shutterstock_2737117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981200"/>
            <a:ext cx="3527425" cy="4038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189570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 descr="H:\Images\INCOME\shutterstock_50390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399" y="42672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3076" name="Picture 4" descr="H:\Images\INCOME\shutterstock_637283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399" y="19050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373923" y="2076938"/>
            <a:ext cx="1981202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pic>
        <p:nvPicPr>
          <p:cNvPr id="3074" name="Picture 2" descr="H:\Images\INCOME\shutterstock_296173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0323" y="1905000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3075" name="Picture 3" descr="H:\Images\INCOME\shutterstock_2954298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0323" y="4267200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373922" y="4419600"/>
            <a:ext cx="1981202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857998" y="2076938"/>
            <a:ext cx="1981202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857997" y="4419600"/>
            <a:ext cx="1981202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78693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85800" y="5867400"/>
            <a:ext cx="7696200" cy="838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pic>
        <p:nvPicPr>
          <p:cNvPr id="4098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62786" y="1600200"/>
            <a:ext cx="6057214" cy="4054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854794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:\Images\INCOME\shutterstock_2800176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62786" y="1600200"/>
            <a:ext cx="6057214" cy="40377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85800" y="5867400"/>
            <a:ext cx="7696200" cy="838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485106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6" name="Picture 4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32301">
            <a:off x="682542" y="1360121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99452">
            <a:off x="1517922" y="2491639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58532">
            <a:off x="1978149" y="4191208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572000" y="2078892"/>
            <a:ext cx="41148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</a:t>
            </a:r>
          </a:p>
          <a:p>
            <a:endParaRPr lang="en-US" dirty="0" smtClean="0"/>
          </a:p>
          <a:p>
            <a:r>
              <a:rPr lang="en-US" dirty="0" smtClean="0"/>
              <a:t>When an unknown printer took a galley of type and scrambled it to make a type specimen book</a:t>
            </a:r>
          </a:p>
          <a:p>
            <a:endParaRPr lang="en-US" dirty="0" smtClean="0"/>
          </a:p>
          <a:p>
            <a:r>
              <a:rPr lang="en-US" dirty="0" smtClean="0"/>
              <a:t>It 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220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4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2047408"/>
            <a:ext cx="3543629" cy="23721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" name="Picture 2" descr="H:\Images\INCOME\shutterstock_2800176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38371" y="2047408"/>
            <a:ext cx="3543629" cy="2362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56492" y="4953000"/>
            <a:ext cx="3610708" cy="1219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800600" y="4953000"/>
            <a:ext cx="3610708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000" smtClean="0"/>
              <a:t>Lorem Ipsum has been the industry's standard dummy text ever since the 1500s</a:t>
            </a:r>
          </a:p>
          <a:p>
            <a:pPr marL="0" indent="0" algn="ctr">
              <a:buFont typeface="Arial" pitchFamily="34" charset="0"/>
              <a:buNone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497963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</a:t>
            </a:r>
            <a:r>
              <a:rPr lang="en-US" dirty="0" smtClean="0"/>
              <a:t>– </a:t>
            </a:r>
            <a:r>
              <a:rPr lang="en-US" dirty="0"/>
              <a:t>Your Title Text Here</a:t>
            </a:r>
          </a:p>
        </p:txBody>
      </p:sp>
      <p:pic>
        <p:nvPicPr>
          <p:cNvPr id="4" name="Picture 2" descr="H:\Images\INCOME\shutterstock_2737117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2187715"/>
            <a:ext cx="3679825" cy="42130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" name="Picture 5" descr="H:\Images\INCOME\shutterstock_503908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51627" y="4397516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6" name="Picture 4" descr="H:\Images\INCOME\shutterstock_637283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51627" y="2187716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2" descr="H:\Images\INCOME\shutterstock_2961735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41825" y="2187716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" name="Picture 3" descr="H:\Images\INCOME\shutterstock_2954298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41825" y="4397516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25938" y="1524000"/>
            <a:ext cx="8260862" cy="53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</a:t>
            </a:r>
            <a:r>
              <a:rPr lang="en-US" sz="2000" dirty="0" smtClean="0"/>
              <a:t>ever</a:t>
            </a:r>
          </a:p>
        </p:txBody>
      </p:sp>
    </p:spTree>
    <p:extLst>
      <p:ext uri="{BB962C8B-B14F-4D97-AF65-F5344CB8AC3E}">
        <p14:creationId xmlns:p14="http://schemas.microsoft.com/office/powerpoint/2010/main" val="445971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84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 smtClean="0"/>
              <a:t>Slide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Your Text  here</a:t>
            </a:r>
          </a:p>
          <a:p>
            <a:endParaRPr lang="en-US" dirty="0" smtClean="0"/>
          </a:p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popularized in the 1960s with the </a:t>
            </a:r>
          </a:p>
          <a:p>
            <a:endParaRPr lang="en-US" dirty="0" smtClean="0"/>
          </a:p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</a:t>
            </a:r>
          </a:p>
        </p:txBody>
      </p:sp>
    </p:spTree>
    <p:extLst>
      <p:ext uri="{BB962C8B-B14F-4D97-AF65-F5344CB8AC3E}">
        <p14:creationId xmlns:p14="http://schemas.microsoft.com/office/powerpoint/2010/main" val="423279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4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789046">
            <a:off x="504391" y="2396806"/>
            <a:ext cx="3100200" cy="2075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" name="Picture 2" descr="H:\Images\INCOME\shutterstock_2800176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18994" y="3733349"/>
            <a:ext cx="3100200" cy="2066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953000" y="2391508"/>
            <a:ext cx="3657600" cy="362829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</a:t>
            </a:r>
          </a:p>
          <a:p>
            <a:endParaRPr lang="en-US" dirty="0" smtClean="0"/>
          </a:p>
          <a:p>
            <a:r>
              <a:rPr lang="en-US" dirty="0" smtClean="0"/>
              <a:t>When an unknown printer took a galley of type and scrambled it to make a type specimen book</a:t>
            </a:r>
          </a:p>
          <a:p>
            <a:endParaRPr lang="en-US" dirty="0" smtClean="0"/>
          </a:p>
          <a:p>
            <a:r>
              <a:rPr lang="en-US" dirty="0" smtClean="0"/>
              <a:t>It 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693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4" name="Picture 2" descr="D:\Imagine7Buckup\SmileRobot\New folder\1388842480_social_stumbleupon_box_col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258" y="5211287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19669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4130199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258" y="4130199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258" y="19669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112" y="3048000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D:\Imagine7Buckup\SmileRobot\New folder\1388842537_social_rss_box_orang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3049111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5212398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:\Images\INCOME\shutterstock_27371179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1981200"/>
            <a:ext cx="3679825" cy="42130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16" name="Equal 15"/>
          <p:cNvSpPr/>
          <p:nvPr/>
        </p:nvSpPr>
        <p:spPr>
          <a:xfrm>
            <a:off x="4843431" y="3548031"/>
            <a:ext cx="871569" cy="87156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520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us 3"/>
          <p:cNvSpPr/>
          <p:nvPr/>
        </p:nvSpPr>
        <p:spPr>
          <a:xfrm>
            <a:off x="2639977" y="3567888"/>
            <a:ext cx="636625" cy="63662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Equal 4"/>
          <p:cNvSpPr/>
          <p:nvPr/>
        </p:nvSpPr>
        <p:spPr>
          <a:xfrm>
            <a:off x="5681633" y="3450416"/>
            <a:ext cx="871569" cy="87156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6" name="Picture 4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05602" y="2884971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2" y="288497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5203" y="2895600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85800" y="5562600"/>
            <a:ext cx="7696200" cy="838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457202" y="222146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3505200" y="222146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6705600" y="222146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</p:spTree>
    <p:extLst>
      <p:ext uri="{BB962C8B-B14F-4D97-AF65-F5344CB8AC3E}">
        <p14:creationId xmlns:p14="http://schemas.microsoft.com/office/powerpoint/2010/main" val="4281045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5" name="Picture 4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2127899" y="1904999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6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190500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4267201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181600" y="2057400"/>
            <a:ext cx="3352800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When an unknown printer took a galley of type and scrambled it to make a type specimen book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It has survived not only five centuries, but also the leap into electronic typesetting, remaining </a:t>
            </a:r>
            <a:r>
              <a:rPr lang="en-US" sz="1800" dirty="0" err="1" smtClean="0"/>
              <a:t>unchange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4" name="Picture 5" descr="H:\Images\INCOME\shutterstock_5039086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2127899" y="4267199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95363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pic>
        <p:nvPicPr>
          <p:cNvPr id="4" name="Picture 5" descr="H:\Images\INCOME\shutterstock_50390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6471301" y="42672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5" name="Picture 4" descr="H:\Images\INCOME\shutterstock_637283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6471301" y="19050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6" name="Picture 2" descr="H:\Images\INCOME\shutterstock_296173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190500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7" name="Picture 3" descr="H:\Images\INCOME\shutterstock_2954298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4267201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3048000" y="2057400"/>
            <a:ext cx="2971800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</a:p>
          <a:p>
            <a:pPr marL="0" indent="0" algn="ctr">
              <a:buNone/>
            </a:pPr>
            <a:endParaRPr lang="en-US" sz="1800" dirty="0" smtClean="0"/>
          </a:p>
          <a:p>
            <a:pPr marL="0" indent="0" algn="ctr">
              <a:buNone/>
            </a:pPr>
            <a:r>
              <a:rPr lang="en-US" sz="1800" dirty="0" smtClean="0"/>
              <a:t>When an unknown printer took a galley of type and scrambled it to make a type specimen book</a:t>
            </a:r>
          </a:p>
          <a:p>
            <a:pPr marL="0" indent="0" algn="ctr">
              <a:buNone/>
            </a:pPr>
            <a:endParaRPr lang="en-US" sz="1800" dirty="0" smtClean="0"/>
          </a:p>
          <a:p>
            <a:pPr marL="0" indent="0" algn="ctr">
              <a:buNone/>
            </a:pPr>
            <a:r>
              <a:rPr lang="en-US" sz="1800" dirty="0" smtClean="0"/>
              <a:t>It has survived not only five centuries, but also the leap into electronic typesetting, remaining </a:t>
            </a:r>
            <a:r>
              <a:rPr lang="en-US" sz="1800" dirty="0" err="1" smtClean="0"/>
              <a:t>unchange</a:t>
            </a:r>
            <a:r>
              <a:rPr lang="en-US" sz="1800" dirty="0" smtClean="0"/>
              <a:t>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209787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Timeline – Your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>
          <a:xfrm>
            <a:off x="884158" y="2758396"/>
            <a:ext cx="7345442" cy="2728004"/>
          </a:xfrm>
          <a:prstGeom prst="homePlate">
            <a:avLst>
              <a:gd name="adj" fmla="val 38327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890588" y="2765966"/>
            <a:ext cx="6615112" cy="419101"/>
          </a:xfrm>
          <a:custGeom>
            <a:avLst/>
            <a:gdLst/>
            <a:ahLst/>
            <a:cxnLst>
              <a:cxn ang="0">
                <a:pos x="2317" y="149"/>
              </a:cxn>
              <a:cxn ang="0">
                <a:pos x="2203" y="0"/>
              </a:cxn>
              <a:cxn ang="0">
                <a:pos x="2202" y="0"/>
              </a:cxn>
              <a:cxn ang="0">
                <a:pos x="1" y="0"/>
              </a:cxn>
              <a:cxn ang="0">
                <a:pos x="0" y="1"/>
              </a:cxn>
              <a:cxn ang="0">
                <a:pos x="0" y="149"/>
              </a:cxn>
              <a:cxn ang="0">
                <a:pos x="2317" y="149"/>
              </a:cxn>
            </a:cxnLst>
            <a:rect l="0" t="0" r="r" b="b"/>
            <a:pathLst>
              <a:path w="2317" h="149">
                <a:moveTo>
                  <a:pt x="2317" y="149"/>
                </a:moveTo>
                <a:cubicBezTo>
                  <a:pt x="2203" y="0"/>
                  <a:pt x="2203" y="0"/>
                  <a:pt x="2203" y="0"/>
                </a:cubicBezTo>
                <a:cubicBezTo>
                  <a:pt x="2203" y="0"/>
                  <a:pt x="2202" y="0"/>
                  <a:pt x="2202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149"/>
                  <a:pt x="0" y="149"/>
                  <a:pt x="0" y="149"/>
                </a:cubicBezTo>
                <a:lnTo>
                  <a:pt x="2317" y="14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294020"/>
              </p:ext>
            </p:extLst>
          </p:nvPr>
        </p:nvGraphicFramePr>
        <p:xfrm>
          <a:off x="838200" y="2755114"/>
          <a:ext cx="6340476" cy="27170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</a:tblGrid>
              <a:tr h="435487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Jan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Feb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Mar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Apr 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May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Jun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Jul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Aug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Sep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Oct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Nov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latin typeface="Arial" pitchFamily="34" charset="0"/>
                          <a:cs typeface="Arial" pitchFamily="34" charset="0"/>
                        </a:rPr>
                        <a:t>Dec</a:t>
                      </a:r>
                      <a:endParaRPr lang="en-US" sz="12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815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886878" y="2128208"/>
            <a:ext cx="173831" cy="17383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rot="16200000">
            <a:off x="6012561" y="2125563"/>
            <a:ext cx="175334" cy="177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9" name="Rectangle 8"/>
          <p:cNvSpPr/>
          <p:nvPr/>
        </p:nvSpPr>
        <p:spPr>
          <a:xfrm>
            <a:off x="2560897" y="2144173"/>
            <a:ext cx="179490" cy="16933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1143000" y="2031499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11" name="Pentagon 10"/>
          <p:cNvSpPr/>
          <p:nvPr/>
        </p:nvSpPr>
        <p:spPr>
          <a:xfrm>
            <a:off x="4250293" y="2134104"/>
            <a:ext cx="176212" cy="170793"/>
          </a:xfrm>
          <a:prstGeom prst="homePlate">
            <a:avLst>
              <a:gd name="adj" fmla="val 0"/>
            </a:avLst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12" name="Pentagon 11"/>
          <p:cNvSpPr/>
          <p:nvPr/>
        </p:nvSpPr>
        <p:spPr>
          <a:xfrm>
            <a:off x="3505200" y="4393699"/>
            <a:ext cx="2057400" cy="311593"/>
          </a:xfrm>
          <a:prstGeom prst="homePlate">
            <a:avLst>
              <a:gd name="adj" fmla="val 79246"/>
            </a:avLst>
          </a:pr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Pentagon 12"/>
          <p:cNvSpPr/>
          <p:nvPr/>
        </p:nvSpPr>
        <p:spPr>
          <a:xfrm>
            <a:off x="2457451" y="3860299"/>
            <a:ext cx="1530350" cy="310246"/>
          </a:xfrm>
          <a:prstGeom prst="homePlate">
            <a:avLst>
              <a:gd name="adj" fmla="val 80995"/>
            </a:avLst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Pentagon 13"/>
          <p:cNvSpPr/>
          <p:nvPr/>
        </p:nvSpPr>
        <p:spPr>
          <a:xfrm>
            <a:off x="914400" y="3326899"/>
            <a:ext cx="1981200" cy="308383"/>
          </a:xfrm>
          <a:prstGeom prst="homePlate">
            <a:avLst>
              <a:gd name="adj" fmla="val 80039"/>
            </a:avLst>
          </a:pr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Pentagon 14"/>
          <p:cNvSpPr/>
          <p:nvPr/>
        </p:nvSpPr>
        <p:spPr>
          <a:xfrm>
            <a:off x="5092939" y="4866229"/>
            <a:ext cx="2076212" cy="311197"/>
          </a:xfrm>
          <a:prstGeom prst="homePlate">
            <a:avLst>
              <a:gd name="adj" fmla="val 81467"/>
            </a:avLst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schemeClr val="bg1"/>
                </a:solidFill>
              </a:rPr>
              <a:t>Your  Text Here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6" name="Text Box 394"/>
          <p:cNvSpPr txBox="1">
            <a:spLocks noChangeArrowheads="1"/>
          </p:cNvSpPr>
          <p:nvPr/>
        </p:nvSpPr>
        <p:spPr bwMode="auto">
          <a:xfrm>
            <a:off x="2819400" y="2046829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17" name="Text Box 394"/>
          <p:cNvSpPr txBox="1">
            <a:spLocks noChangeArrowheads="1"/>
          </p:cNvSpPr>
          <p:nvPr/>
        </p:nvSpPr>
        <p:spPr bwMode="auto">
          <a:xfrm>
            <a:off x="4495800" y="2046829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18" name="Text Box 394"/>
          <p:cNvSpPr txBox="1">
            <a:spLocks noChangeArrowheads="1"/>
          </p:cNvSpPr>
          <p:nvPr/>
        </p:nvSpPr>
        <p:spPr bwMode="auto">
          <a:xfrm>
            <a:off x="6248400" y="2031499"/>
            <a:ext cx="12192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14306794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Timeline  – Your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472085" y="2337996"/>
            <a:ext cx="4495800" cy="3794927"/>
            <a:chOff x="2471666" y="2559085"/>
            <a:chExt cx="3992978" cy="3370493"/>
          </a:xfrm>
          <a:effectLst>
            <a:outerShdw blurRad="139700" dist="139700" dir="7380000" sx="98000" sy="98000" algn="tr" rotWithShape="0">
              <a:prstClr val="black">
                <a:alpha val="99000"/>
              </a:prstClr>
            </a:outerShdw>
          </a:effectLst>
        </p:grpSpPr>
        <p:sp>
          <p:nvSpPr>
            <p:cNvPr id="5" name="Freeform 12"/>
            <p:cNvSpPr>
              <a:spLocks/>
            </p:cNvSpPr>
            <p:nvPr/>
          </p:nvSpPr>
          <p:spPr bwMode="auto">
            <a:xfrm rot="404747">
              <a:off x="2471666" y="2559085"/>
              <a:ext cx="3550894" cy="3370493"/>
            </a:xfrm>
            <a:custGeom>
              <a:avLst/>
              <a:gdLst/>
              <a:ahLst/>
              <a:cxnLst>
                <a:cxn ang="0">
                  <a:pos x="3" y="41"/>
                </a:cxn>
                <a:cxn ang="0">
                  <a:pos x="119" y="12"/>
                </a:cxn>
                <a:cxn ang="0">
                  <a:pos x="128" y="0"/>
                </a:cxn>
                <a:cxn ang="0">
                  <a:pos x="341" y="362"/>
                </a:cxn>
                <a:cxn ang="0">
                  <a:pos x="331" y="374"/>
                </a:cxn>
                <a:cxn ang="0">
                  <a:pos x="107" y="298"/>
                </a:cxn>
                <a:cxn ang="0">
                  <a:pos x="0" y="55"/>
                </a:cxn>
                <a:cxn ang="0">
                  <a:pos x="3" y="41"/>
                </a:cxn>
              </a:cxnLst>
              <a:rect l="0" t="0" r="r" b="b"/>
              <a:pathLst>
                <a:path w="341" h="374">
                  <a:moveTo>
                    <a:pt x="3" y="41"/>
                  </a:moveTo>
                  <a:lnTo>
                    <a:pt x="119" y="12"/>
                  </a:lnTo>
                  <a:lnTo>
                    <a:pt x="128" y="0"/>
                  </a:lnTo>
                  <a:lnTo>
                    <a:pt x="341" y="362"/>
                  </a:lnTo>
                  <a:lnTo>
                    <a:pt x="331" y="374"/>
                  </a:lnTo>
                  <a:lnTo>
                    <a:pt x="107" y="298"/>
                  </a:lnTo>
                  <a:lnTo>
                    <a:pt x="0" y="55"/>
                  </a:lnTo>
                  <a:lnTo>
                    <a:pt x="3" y="41"/>
                  </a:lnTo>
                  <a:close/>
                </a:path>
              </a:pathLst>
            </a:custGeom>
            <a:gradFill>
              <a:gsLst>
                <a:gs pos="53000">
                  <a:sysClr val="window" lastClr="FFFFFF">
                    <a:lumMod val="50000"/>
                  </a:sysClr>
                </a:gs>
                <a:gs pos="52000">
                  <a:srgbClr val="525252"/>
                </a:gs>
              </a:gsLst>
              <a:lin ang="24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13"/>
            <p:cNvSpPr>
              <a:spLocks/>
            </p:cNvSpPr>
            <p:nvPr/>
          </p:nvSpPr>
          <p:spPr bwMode="auto">
            <a:xfrm rot="404747">
              <a:off x="2507632" y="2586981"/>
              <a:ext cx="3957012" cy="3262349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380" y="159"/>
                </a:cxn>
                <a:cxn ang="0">
                  <a:pos x="338" y="362"/>
                </a:cxn>
                <a:cxn ang="0">
                  <a:pos x="116" y="282"/>
                </a:cxn>
                <a:cxn ang="0">
                  <a:pos x="0" y="38"/>
                </a:cxn>
                <a:cxn ang="0">
                  <a:pos x="125" y="0"/>
                </a:cxn>
              </a:cxnLst>
              <a:rect l="0" t="0" r="r" b="b"/>
              <a:pathLst>
                <a:path w="380" h="362">
                  <a:moveTo>
                    <a:pt x="125" y="0"/>
                  </a:moveTo>
                  <a:lnTo>
                    <a:pt x="380" y="159"/>
                  </a:lnTo>
                  <a:lnTo>
                    <a:pt x="338" y="362"/>
                  </a:lnTo>
                  <a:lnTo>
                    <a:pt x="116" y="282"/>
                  </a:lnTo>
                  <a:lnTo>
                    <a:pt x="0" y="38"/>
                  </a:lnTo>
                  <a:lnTo>
                    <a:pt x="125" y="0"/>
                  </a:lnTo>
                  <a:close/>
                </a:path>
              </a:pathLst>
            </a:custGeom>
            <a:gradFill>
              <a:gsLst>
                <a:gs pos="31000">
                  <a:sysClr val="window" lastClr="FFFFFF">
                    <a:lumMod val="50000"/>
                  </a:sysClr>
                </a:gs>
                <a:gs pos="68000">
                  <a:sysClr val="window" lastClr="FFFFFF"/>
                </a:gs>
              </a:gsLst>
              <a:lin ang="78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>
          <a:xfrm flipV="1">
            <a:off x="2767485" y="4242996"/>
            <a:ext cx="3200400" cy="838200"/>
          </a:xfrm>
          <a:prstGeom prst="line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8" name="Straight Connector 7"/>
          <p:cNvCxnSpPr/>
          <p:nvPr/>
        </p:nvCxnSpPr>
        <p:spPr>
          <a:xfrm flipV="1">
            <a:off x="1969322" y="2653128"/>
            <a:ext cx="1716438" cy="368085"/>
          </a:xfrm>
          <a:prstGeom prst="line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9" name="Straight Connector 8"/>
          <p:cNvCxnSpPr/>
          <p:nvPr/>
        </p:nvCxnSpPr>
        <p:spPr>
          <a:xfrm flipV="1">
            <a:off x="2204380" y="3048335"/>
            <a:ext cx="2039319" cy="489488"/>
          </a:xfrm>
          <a:prstGeom prst="line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10" name="Straight Connector 9"/>
          <p:cNvCxnSpPr/>
          <p:nvPr/>
        </p:nvCxnSpPr>
        <p:spPr>
          <a:xfrm flipV="1">
            <a:off x="2440729" y="3583027"/>
            <a:ext cx="2546888" cy="625098"/>
          </a:xfrm>
          <a:prstGeom prst="line">
            <a:avLst/>
          </a:prstGeom>
          <a:noFill/>
          <a:ln w="9525" cap="flat" cmpd="sng" algn="ctr">
            <a:solidFill>
              <a:sysClr val="window" lastClr="FFFFFF"/>
            </a:solidFill>
            <a:prstDash val="solid"/>
          </a:ln>
          <a:effectLst/>
        </p:spPr>
      </p:cxnSp>
      <p:grpSp>
        <p:nvGrpSpPr>
          <p:cNvPr id="11" name="Group 65"/>
          <p:cNvGrpSpPr/>
          <p:nvPr/>
        </p:nvGrpSpPr>
        <p:grpSpPr>
          <a:xfrm rot="19999615">
            <a:off x="3499875" y="3505224"/>
            <a:ext cx="1162050" cy="1162050"/>
            <a:chOff x="7391400" y="1988344"/>
            <a:chExt cx="454025" cy="454025"/>
          </a:xfrm>
          <a:effectLst/>
        </p:grpSpPr>
        <p:sp>
          <p:nvSpPr>
            <p:cNvPr id="12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4" name="Group 65"/>
          <p:cNvGrpSpPr/>
          <p:nvPr/>
        </p:nvGrpSpPr>
        <p:grpSpPr>
          <a:xfrm rot="19999615">
            <a:off x="2269828" y="3103415"/>
            <a:ext cx="906486" cy="906486"/>
            <a:chOff x="7391400" y="1988344"/>
            <a:chExt cx="454025" cy="454025"/>
          </a:xfrm>
          <a:effectLst/>
        </p:grpSpPr>
        <p:sp>
          <p:nvSpPr>
            <p:cNvPr id="15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65"/>
          <p:cNvGrpSpPr/>
          <p:nvPr/>
        </p:nvGrpSpPr>
        <p:grpSpPr>
          <a:xfrm rot="19999615">
            <a:off x="3221662" y="2449368"/>
            <a:ext cx="696773" cy="696773"/>
            <a:chOff x="7391400" y="1988344"/>
            <a:chExt cx="454025" cy="454025"/>
          </a:xfrm>
          <a:effectLst/>
        </p:grpSpPr>
        <p:sp>
          <p:nvSpPr>
            <p:cNvPr id="18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65"/>
          <p:cNvGrpSpPr/>
          <p:nvPr/>
        </p:nvGrpSpPr>
        <p:grpSpPr>
          <a:xfrm rot="19999615">
            <a:off x="1966098" y="2164235"/>
            <a:ext cx="632718" cy="632718"/>
            <a:chOff x="7391400" y="1988344"/>
            <a:chExt cx="454025" cy="454025"/>
          </a:xfrm>
          <a:effectLst/>
        </p:grpSpPr>
        <p:sp>
          <p:nvSpPr>
            <p:cNvPr id="21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3" name="Text Box 394"/>
          <p:cNvSpPr txBox="1">
            <a:spLocks noChangeArrowheads="1"/>
          </p:cNvSpPr>
          <p:nvPr/>
        </p:nvSpPr>
        <p:spPr bwMode="auto">
          <a:xfrm rot="20669111">
            <a:off x="944234" y="2729961"/>
            <a:ext cx="654843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2013</a:t>
            </a:r>
          </a:p>
        </p:txBody>
      </p:sp>
      <p:sp>
        <p:nvSpPr>
          <p:cNvPr id="24" name="Text Box 394"/>
          <p:cNvSpPr txBox="1">
            <a:spLocks noChangeArrowheads="1"/>
          </p:cNvSpPr>
          <p:nvPr/>
        </p:nvSpPr>
        <p:spPr bwMode="auto">
          <a:xfrm rot="20700000">
            <a:off x="942656" y="3251578"/>
            <a:ext cx="810589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2014</a:t>
            </a:r>
          </a:p>
        </p:txBody>
      </p:sp>
      <p:sp>
        <p:nvSpPr>
          <p:cNvPr id="25" name="Text Box 394"/>
          <p:cNvSpPr txBox="1">
            <a:spLocks noChangeArrowheads="1"/>
          </p:cNvSpPr>
          <p:nvPr/>
        </p:nvSpPr>
        <p:spPr bwMode="auto">
          <a:xfrm rot="20732083">
            <a:off x="958783" y="3882478"/>
            <a:ext cx="925426" cy="5232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500" b="1" kern="0" dirty="0" smtClean="0">
                <a:ea typeface="굴림" charset="-127"/>
                <a:cs typeface="Arial" pitchFamily="34" charset="0"/>
              </a:rPr>
              <a:t>2015</a:t>
            </a:r>
          </a:p>
        </p:txBody>
      </p:sp>
      <p:sp>
        <p:nvSpPr>
          <p:cNvPr id="26" name="Text Box 394"/>
          <p:cNvSpPr txBox="1">
            <a:spLocks noChangeArrowheads="1"/>
          </p:cNvSpPr>
          <p:nvPr/>
        </p:nvSpPr>
        <p:spPr bwMode="auto">
          <a:xfrm rot="20716268">
            <a:off x="898498" y="4594698"/>
            <a:ext cx="1330855" cy="6463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300" b="1" kern="0" dirty="0" smtClean="0">
                <a:ea typeface="굴림" charset="-127"/>
                <a:cs typeface="Arial" pitchFamily="34" charset="0"/>
              </a:rPr>
              <a:t>2016</a:t>
            </a:r>
          </a:p>
        </p:txBody>
      </p:sp>
      <p:sp>
        <p:nvSpPr>
          <p:cNvPr id="27" name="Text Box 394"/>
          <p:cNvSpPr txBox="1">
            <a:spLocks noChangeArrowheads="1"/>
          </p:cNvSpPr>
          <p:nvPr/>
        </p:nvSpPr>
        <p:spPr bwMode="auto">
          <a:xfrm rot="21299976">
            <a:off x="1414935" y="1744133"/>
            <a:ext cx="1571628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b="1" kern="0" dirty="0" smtClean="0">
                <a:ea typeface="굴림" charset="-127"/>
                <a:cs typeface="Arial" pitchFamily="34" charset="0"/>
              </a:rPr>
              <a:t>START</a:t>
            </a:r>
          </a:p>
        </p:txBody>
      </p:sp>
      <p:sp>
        <p:nvSpPr>
          <p:cNvPr id="28" name="Text Box 394"/>
          <p:cNvSpPr txBox="1">
            <a:spLocks noChangeArrowheads="1"/>
          </p:cNvSpPr>
          <p:nvPr/>
        </p:nvSpPr>
        <p:spPr bwMode="auto">
          <a:xfrm>
            <a:off x="5595216" y="6019800"/>
            <a:ext cx="1133475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b="1" kern="0" dirty="0" smtClean="0">
                <a:ea typeface="굴림" charset="-127"/>
                <a:cs typeface="Arial" pitchFamily="34" charset="0"/>
              </a:rPr>
              <a:t>FINISH</a:t>
            </a:r>
          </a:p>
        </p:txBody>
      </p:sp>
      <p:sp>
        <p:nvSpPr>
          <p:cNvPr id="29" name="Text Box 394"/>
          <p:cNvSpPr txBox="1">
            <a:spLocks noChangeArrowheads="1"/>
          </p:cNvSpPr>
          <p:nvPr/>
        </p:nvSpPr>
        <p:spPr bwMode="auto">
          <a:xfrm>
            <a:off x="6786128" y="190500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30" name="Text Box 394"/>
          <p:cNvSpPr txBox="1">
            <a:spLocks noChangeArrowheads="1"/>
          </p:cNvSpPr>
          <p:nvPr/>
        </p:nvSpPr>
        <p:spPr bwMode="auto">
          <a:xfrm>
            <a:off x="6786128" y="3494314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31" name="Text Box 394"/>
          <p:cNvSpPr txBox="1">
            <a:spLocks noChangeArrowheads="1"/>
          </p:cNvSpPr>
          <p:nvPr/>
        </p:nvSpPr>
        <p:spPr bwMode="auto">
          <a:xfrm>
            <a:off x="6815156" y="243839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32" name="Text Box 394"/>
          <p:cNvSpPr txBox="1">
            <a:spLocks noChangeArrowheads="1"/>
          </p:cNvSpPr>
          <p:nvPr/>
        </p:nvSpPr>
        <p:spPr bwMode="auto">
          <a:xfrm>
            <a:off x="6833299" y="2968171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33" name="Group 65"/>
          <p:cNvGrpSpPr/>
          <p:nvPr/>
        </p:nvGrpSpPr>
        <p:grpSpPr>
          <a:xfrm>
            <a:off x="6395717" y="1960661"/>
            <a:ext cx="310257" cy="310257"/>
            <a:chOff x="7391400" y="1988344"/>
            <a:chExt cx="454025" cy="454025"/>
          </a:xfrm>
          <a:effectLst/>
        </p:grpSpPr>
        <p:sp>
          <p:nvSpPr>
            <p:cNvPr id="3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36" name="Group 65"/>
          <p:cNvGrpSpPr/>
          <p:nvPr/>
        </p:nvGrpSpPr>
        <p:grpSpPr>
          <a:xfrm>
            <a:off x="6393237" y="2514600"/>
            <a:ext cx="312714" cy="312714"/>
            <a:chOff x="7391400" y="1988344"/>
            <a:chExt cx="454025" cy="454025"/>
          </a:xfrm>
          <a:effectLst/>
        </p:grpSpPr>
        <p:sp>
          <p:nvSpPr>
            <p:cNvPr id="3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3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39" name="Group 65"/>
          <p:cNvGrpSpPr/>
          <p:nvPr/>
        </p:nvGrpSpPr>
        <p:grpSpPr>
          <a:xfrm>
            <a:off x="6390062" y="3048000"/>
            <a:ext cx="316706" cy="316706"/>
            <a:chOff x="7391400" y="1988344"/>
            <a:chExt cx="454025" cy="454025"/>
          </a:xfrm>
          <a:effectLst/>
        </p:grpSpPr>
        <p:sp>
          <p:nvSpPr>
            <p:cNvPr id="4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2" name="Group 65"/>
          <p:cNvGrpSpPr/>
          <p:nvPr/>
        </p:nvGrpSpPr>
        <p:grpSpPr>
          <a:xfrm>
            <a:off x="6392443" y="3570898"/>
            <a:ext cx="315302" cy="315302"/>
            <a:chOff x="7391400" y="1988344"/>
            <a:chExt cx="454025" cy="454025"/>
          </a:xfrm>
          <a:effectLst/>
        </p:grpSpPr>
        <p:sp>
          <p:nvSpPr>
            <p:cNvPr id="4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54404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Chain – Your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90600" y="2103022"/>
            <a:ext cx="7066380" cy="3611978"/>
            <a:chOff x="914401" y="1752600"/>
            <a:chExt cx="7066380" cy="3611978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AutoShape 4"/>
            <p:cNvSpPr>
              <a:spLocks noChangeAspect="1" noChangeArrowheads="1" noTextEdit="1"/>
            </p:cNvSpPr>
            <p:nvPr/>
          </p:nvSpPr>
          <p:spPr bwMode="auto">
            <a:xfrm>
              <a:off x="1252955" y="1905000"/>
              <a:ext cx="6723921" cy="34595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6450132" y="1908905"/>
              <a:ext cx="1530649" cy="3451769"/>
            </a:xfrm>
            <a:custGeom>
              <a:avLst/>
              <a:gdLst/>
              <a:ahLst/>
              <a:cxnLst>
                <a:cxn ang="0">
                  <a:pos x="784" y="884"/>
                </a:cxn>
                <a:cxn ang="0">
                  <a:pos x="326" y="0"/>
                </a:cxn>
                <a:cxn ang="0">
                  <a:pos x="326" y="0"/>
                </a:cxn>
                <a:cxn ang="0">
                  <a:pos x="0" y="0"/>
                </a:cxn>
                <a:cxn ang="0">
                  <a:pos x="461" y="884"/>
                </a:cxn>
                <a:cxn ang="0">
                  <a:pos x="0" y="1768"/>
                </a:cxn>
                <a:cxn ang="0">
                  <a:pos x="326" y="1768"/>
                </a:cxn>
                <a:cxn ang="0">
                  <a:pos x="784" y="884"/>
                </a:cxn>
              </a:cxnLst>
              <a:rect l="0" t="0" r="r" b="b"/>
              <a:pathLst>
                <a:path w="784" h="1768">
                  <a:moveTo>
                    <a:pt x="784" y="884"/>
                  </a:moveTo>
                  <a:lnTo>
                    <a:pt x="326" y="0"/>
                  </a:lnTo>
                  <a:lnTo>
                    <a:pt x="326" y="0"/>
                  </a:lnTo>
                  <a:lnTo>
                    <a:pt x="0" y="0"/>
                  </a:lnTo>
                  <a:lnTo>
                    <a:pt x="461" y="884"/>
                  </a:lnTo>
                  <a:lnTo>
                    <a:pt x="0" y="1768"/>
                  </a:lnTo>
                  <a:lnTo>
                    <a:pt x="326" y="1768"/>
                  </a:lnTo>
                  <a:lnTo>
                    <a:pt x="784" y="884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1256860" y="2328662"/>
              <a:ext cx="5552506" cy="382662"/>
            </a:xfrm>
            <a:custGeom>
              <a:avLst/>
              <a:gdLst/>
              <a:ahLst/>
              <a:cxnLst>
                <a:cxn ang="0">
                  <a:pos x="2743" y="0"/>
                </a:cxn>
                <a:cxn ang="0">
                  <a:pos x="0" y="0"/>
                </a:cxn>
                <a:cxn ang="0">
                  <a:pos x="0" y="196"/>
                </a:cxn>
                <a:cxn ang="0">
                  <a:pos x="2844" y="196"/>
                </a:cxn>
                <a:cxn ang="0">
                  <a:pos x="2743" y="0"/>
                </a:cxn>
              </a:cxnLst>
              <a:rect l="0" t="0" r="r" b="b"/>
              <a:pathLst>
                <a:path w="2844" h="196">
                  <a:moveTo>
                    <a:pt x="2743" y="0"/>
                  </a:moveTo>
                  <a:lnTo>
                    <a:pt x="0" y="0"/>
                  </a:lnTo>
                  <a:lnTo>
                    <a:pt x="0" y="196"/>
                  </a:lnTo>
                  <a:lnTo>
                    <a:pt x="2844" y="196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1256860" y="3201366"/>
              <a:ext cx="6009358" cy="386567"/>
            </a:xfrm>
            <a:custGeom>
              <a:avLst/>
              <a:gdLst/>
              <a:ahLst/>
              <a:cxnLst>
                <a:cxn ang="0">
                  <a:pos x="2974" y="0"/>
                </a:cxn>
                <a:cxn ang="0">
                  <a:pos x="2974" y="2"/>
                </a:cxn>
                <a:cxn ang="0">
                  <a:pos x="0" y="2"/>
                </a:cxn>
                <a:cxn ang="0">
                  <a:pos x="0" y="198"/>
                </a:cxn>
                <a:cxn ang="0">
                  <a:pos x="3078" y="198"/>
                </a:cxn>
                <a:cxn ang="0">
                  <a:pos x="2974" y="0"/>
                </a:cxn>
              </a:cxnLst>
              <a:rect l="0" t="0" r="r" b="b"/>
              <a:pathLst>
                <a:path w="3078" h="198">
                  <a:moveTo>
                    <a:pt x="2974" y="0"/>
                  </a:moveTo>
                  <a:lnTo>
                    <a:pt x="2974" y="2"/>
                  </a:lnTo>
                  <a:lnTo>
                    <a:pt x="0" y="2"/>
                  </a:lnTo>
                  <a:lnTo>
                    <a:pt x="0" y="198"/>
                  </a:lnTo>
                  <a:lnTo>
                    <a:pt x="3078" y="198"/>
                  </a:lnTo>
                  <a:lnTo>
                    <a:pt x="297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256860" y="1908905"/>
              <a:ext cx="5327986" cy="368996"/>
            </a:xfrm>
            <a:custGeom>
              <a:avLst/>
              <a:gdLst/>
              <a:ahLst/>
              <a:cxnLst>
                <a:cxn ang="0">
                  <a:pos x="2632" y="0"/>
                </a:cxn>
                <a:cxn ang="0">
                  <a:pos x="0" y="0"/>
                </a:cxn>
                <a:cxn ang="0">
                  <a:pos x="0" y="189"/>
                </a:cxn>
                <a:cxn ang="0">
                  <a:pos x="2729" y="189"/>
                </a:cxn>
                <a:cxn ang="0">
                  <a:pos x="2632" y="0"/>
                </a:cxn>
              </a:cxnLst>
              <a:rect l="0" t="0" r="r" b="b"/>
              <a:pathLst>
                <a:path w="2729" h="189">
                  <a:moveTo>
                    <a:pt x="2632" y="0"/>
                  </a:moveTo>
                  <a:lnTo>
                    <a:pt x="0" y="0"/>
                  </a:lnTo>
                  <a:lnTo>
                    <a:pt x="0" y="189"/>
                  </a:lnTo>
                  <a:lnTo>
                    <a:pt x="2729" y="18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1256860" y="2762086"/>
              <a:ext cx="5784838" cy="392425"/>
            </a:xfrm>
            <a:custGeom>
              <a:avLst/>
              <a:gdLst/>
              <a:ahLst/>
              <a:cxnLst>
                <a:cxn ang="0">
                  <a:pos x="2859" y="0"/>
                </a:cxn>
                <a:cxn ang="0">
                  <a:pos x="0" y="0"/>
                </a:cxn>
                <a:cxn ang="0">
                  <a:pos x="0" y="201"/>
                </a:cxn>
                <a:cxn ang="0">
                  <a:pos x="2963" y="201"/>
                </a:cxn>
                <a:cxn ang="0">
                  <a:pos x="2859" y="0"/>
                </a:cxn>
              </a:cxnLst>
              <a:rect l="0" t="0" r="r" b="b"/>
              <a:pathLst>
                <a:path w="2963" h="201">
                  <a:moveTo>
                    <a:pt x="2859" y="0"/>
                  </a:moveTo>
                  <a:lnTo>
                    <a:pt x="0" y="0"/>
                  </a:lnTo>
                  <a:lnTo>
                    <a:pt x="0" y="201"/>
                  </a:lnTo>
                  <a:lnTo>
                    <a:pt x="2963" y="201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3429835" y="3689455"/>
              <a:ext cx="1079655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4560250" y="3689455"/>
              <a:ext cx="1142130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1256860" y="3689455"/>
              <a:ext cx="1005465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5753141" y="3689455"/>
              <a:ext cx="1509173" cy="1671218"/>
            </a:xfrm>
            <a:custGeom>
              <a:avLst/>
              <a:gdLst/>
              <a:ahLst/>
              <a:cxnLst>
                <a:cxn ang="0">
                  <a:pos x="773" y="0"/>
                </a:cxn>
                <a:cxn ang="0">
                  <a:pos x="0" y="0"/>
                </a:cxn>
                <a:cxn ang="0">
                  <a:pos x="0" y="856"/>
                </a:cxn>
                <a:cxn ang="0">
                  <a:pos x="329" y="856"/>
                </a:cxn>
                <a:cxn ang="0">
                  <a:pos x="773" y="0"/>
                </a:cxn>
              </a:cxnLst>
              <a:rect l="0" t="0" r="r" b="b"/>
              <a:pathLst>
                <a:path w="773" h="856">
                  <a:moveTo>
                    <a:pt x="773" y="0"/>
                  </a:moveTo>
                  <a:lnTo>
                    <a:pt x="0" y="0"/>
                  </a:lnTo>
                  <a:lnTo>
                    <a:pt x="0" y="856"/>
                  </a:lnTo>
                  <a:lnTo>
                    <a:pt x="329" y="856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2313086" y="3689455"/>
              <a:ext cx="1065988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514600" y="1905000"/>
              <a:ext cx="2895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17" name="Rectangle 16"/>
            <p:cNvSpPr/>
            <p:nvPr/>
          </p:nvSpPr>
          <p:spPr>
            <a:xfrm rot="17823910">
              <a:off x="6453870" y="4313158"/>
              <a:ext cx="152725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kern="0" dirty="0">
                  <a:solidFill>
                    <a:schemeClr val="bg1"/>
                  </a:solidFill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09305" y="4139625"/>
              <a:ext cx="9342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19" name="Rectangle 18"/>
            <p:cNvSpPr/>
            <p:nvPr/>
          </p:nvSpPr>
          <p:spPr>
            <a:xfrm rot="3799890">
              <a:off x="6395695" y="2649418"/>
              <a:ext cx="17233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kern="0" dirty="0">
                  <a:solidFill>
                    <a:schemeClr val="bg1"/>
                  </a:solidFill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20" name="Rectangle 19"/>
            <p:cNvSpPr/>
            <p:nvPr/>
          </p:nvSpPr>
          <p:spPr>
            <a:xfrm rot="16200000">
              <a:off x="93078" y="2573923"/>
              <a:ext cx="1981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514600" y="2362200"/>
              <a:ext cx="2895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514600" y="2789420"/>
              <a:ext cx="2895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514600" y="3217889"/>
              <a:ext cx="28956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76105" y="4139625"/>
              <a:ext cx="9342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481005" y="4139625"/>
              <a:ext cx="9342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652580" y="4139625"/>
              <a:ext cx="9342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795580" y="4139625"/>
              <a:ext cx="93425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63831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Timeline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57200" y="3552745"/>
            <a:ext cx="8382000" cy="1195388"/>
          </a:xfrm>
          <a:prstGeom prst="righ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2941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2012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84960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2013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01741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2014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0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2015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45781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2016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57800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2017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74581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2018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86600" y="3957557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2019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070129" y="4372546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1984530" y="4372555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2898930" y="4372556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3813330" y="4372557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4721380" y="4372556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5635780" y="4372557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6550180" y="4372558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7464580" y="4372559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1070130" y="3905822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1984531" y="3905831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2898931" y="3905832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3813331" y="3905833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5400000">
            <a:off x="4721381" y="3905832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5400000">
            <a:off x="5635781" y="3905833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6550181" y="3905834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5400000">
            <a:off x="7464581" y="3905835"/>
            <a:ext cx="116679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3547166" y="1828800"/>
            <a:ext cx="2015434" cy="2061531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3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32" name="Straight Connector 31"/>
              <p:cNvCxnSpPr>
                <a:stCxn id="3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Oval 3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31" name="Rectangle 30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38200" y="1828800"/>
            <a:ext cx="2015434" cy="2061531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35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37" name="Straight Connector 36"/>
              <p:cNvCxnSpPr>
                <a:stCxn id="38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7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36" name="Rectangle 35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 rot="10800000">
            <a:off x="1828800" y="4390945"/>
            <a:ext cx="2015434" cy="2061531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4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42" name="Straight Connector 41"/>
              <p:cNvCxnSpPr>
                <a:stCxn id="4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4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41" name="Rectangle 40"/>
            <p:cNvSpPr/>
            <p:nvPr/>
          </p:nvSpPr>
          <p:spPr>
            <a:xfrm rot="10800000"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 rot="10800000">
            <a:off x="4953000" y="4390945"/>
            <a:ext cx="2015434" cy="2061531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45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47" name="Straight Connector 46"/>
              <p:cNvCxnSpPr>
                <a:stCxn id="48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l 47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 rot="10800000"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248400" y="1828800"/>
            <a:ext cx="2015434" cy="2061531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5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52" name="Straight Connector 51"/>
              <p:cNvCxnSpPr>
                <a:stCxn id="5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Oval 5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8650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Circles Timeline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14400" y="2582710"/>
            <a:ext cx="1456343" cy="1456342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2013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377116" y="2582710"/>
            <a:ext cx="1456343" cy="1456342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2014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823932" y="2582710"/>
            <a:ext cx="1456343" cy="1456342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2015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302547" y="2582710"/>
            <a:ext cx="1456343" cy="1456342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2016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758890" y="2582710"/>
            <a:ext cx="1456343" cy="1456342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2017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914399" y="4724400"/>
            <a:ext cx="7300833" cy="446303"/>
          </a:xfrm>
          <a:prstGeom prst="rightArrow">
            <a:avLst>
              <a:gd name="adj1" fmla="val 43810"/>
              <a:gd name="adj2" fmla="val 176965"/>
            </a:avLst>
          </a:prstGeom>
          <a:solidFill>
            <a:schemeClr val="accent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190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46960" y="2861254"/>
            <a:ext cx="5562600" cy="6005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19200" y="2852685"/>
            <a:ext cx="792272" cy="61814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46960" y="3809982"/>
            <a:ext cx="5562600" cy="6005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9200" y="3801413"/>
            <a:ext cx="792272" cy="61814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46960" y="4751120"/>
            <a:ext cx="5562600" cy="6005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4742551"/>
            <a:ext cx="792272" cy="61814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346960" y="5715028"/>
            <a:ext cx="5562600" cy="6005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19200" y="5706459"/>
            <a:ext cx="792272" cy="61814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354580" y="1897346"/>
            <a:ext cx="5562600" cy="6005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08580" y="1956026"/>
            <a:ext cx="4421809" cy="444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First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26820" y="1888777"/>
            <a:ext cx="792272" cy="618141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0960" y="2937077"/>
            <a:ext cx="4567583" cy="444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Second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00960" y="4837063"/>
            <a:ext cx="4494695" cy="444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Fourth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00960" y="5813621"/>
            <a:ext cx="4203147" cy="444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Fifth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00960" y="3885805"/>
            <a:ext cx="4567583" cy="444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Third Place -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5264082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51320338"/>
              </p:ext>
            </p:extLst>
          </p:nvPr>
        </p:nvGraphicFramePr>
        <p:xfrm>
          <a:off x="2133600" y="1955800"/>
          <a:ext cx="4724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9930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379143" y="2208063"/>
            <a:ext cx="4556125" cy="4040337"/>
            <a:chOff x="1828800" y="590550"/>
            <a:chExt cx="6057900" cy="5372100"/>
          </a:xfrm>
        </p:grpSpPr>
        <p:sp>
          <p:nvSpPr>
            <p:cNvPr id="5" name="Cube 4"/>
            <p:cNvSpPr/>
            <p:nvPr/>
          </p:nvSpPr>
          <p:spPr>
            <a:xfrm>
              <a:off x="18288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7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6" name="Cube 5"/>
            <p:cNvSpPr/>
            <p:nvPr/>
          </p:nvSpPr>
          <p:spPr>
            <a:xfrm>
              <a:off x="33528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8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" name="Cube 6"/>
            <p:cNvSpPr/>
            <p:nvPr/>
          </p:nvSpPr>
          <p:spPr>
            <a:xfrm>
              <a:off x="4829175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9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8" name="Cube 7"/>
            <p:cNvSpPr/>
            <p:nvPr/>
          </p:nvSpPr>
          <p:spPr>
            <a:xfrm>
              <a:off x="62865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10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Cube 8"/>
            <p:cNvSpPr/>
            <p:nvPr/>
          </p:nvSpPr>
          <p:spPr>
            <a:xfrm>
              <a:off x="2628900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0" name="Cube 9"/>
            <p:cNvSpPr/>
            <p:nvPr/>
          </p:nvSpPr>
          <p:spPr>
            <a:xfrm>
              <a:off x="4152900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Cube 10"/>
            <p:cNvSpPr/>
            <p:nvPr/>
          </p:nvSpPr>
          <p:spPr>
            <a:xfrm>
              <a:off x="5629275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Cube 11"/>
            <p:cNvSpPr/>
            <p:nvPr/>
          </p:nvSpPr>
          <p:spPr>
            <a:xfrm>
              <a:off x="3543300" y="1905000"/>
              <a:ext cx="1600200" cy="1430948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3" name="Cube 12"/>
            <p:cNvSpPr/>
            <p:nvPr/>
          </p:nvSpPr>
          <p:spPr>
            <a:xfrm>
              <a:off x="5067300" y="1905000"/>
              <a:ext cx="1600200" cy="1430948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4" name="Cube 13"/>
            <p:cNvSpPr/>
            <p:nvPr/>
          </p:nvSpPr>
          <p:spPr>
            <a:xfrm>
              <a:off x="4410075" y="590550"/>
              <a:ext cx="1600200" cy="1430948"/>
            </a:xfrm>
            <a:prstGeom prst="cub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5" name="Text Box 394"/>
          <p:cNvSpPr txBox="1">
            <a:spLocks noChangeArrowheads="1"/>
          </p:cNvSpPr>
          <p:nvPr/>
        </p:nvSpPr>
        <p:spPr bwMode="auto">
          <a:xfrm>
            <a:off x="1386666" y="2086855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6" name="Text Box 394"/>
          <p:cNvSpPr txBox="1">
            <a:spLocks noChangeArrowheads="1"/>
          </p:cNvSpPr>
          <p:nvPr/>
        </p:nvSpPr>
        <p:spPr bwMode="auto">
          <a:xfrm>
            <a:off x="1386666" y="367616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7" name="Text Box 394"/>
          <p:cNvSpPr txBox="1">
            <a:spLocks noChangeArrowheads="1"/>
          </p:cNvSpPr>
          <p:nvPr/>
        </p:nvSpPr>
        <p:spPr bwMode="auto">
          <a:xfrm>
            <a:off x="1415694" y="2620254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8" name="Text Box 394"/>
          <p:cNvSpPr txBox="1">
            <a:spLocks noChangeArrowheads="1"/>
          </p:cNvSpPr>
          <p:nvPr/>
        </p:nvSpPr>
        <p:spPr bwMode="auto">
          <a:xfrm>
            <a:off x="1433837" y="3150026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19" name="Group 65"/>
          <p:cNvGrpSpPr/>
          <p:nvPr/>
        </p:nvGrpSpPr>
        <p:grpSpPr>
          <a:xfrm>
            <a:off x="996255" y="2142516"/>
            <a:ext cx="310257" cy="310257"/>
            <a:chOff x="7391400" y="1988344"/>
            <a:chExt cx="454025" cy="454025"/>
          </a:xfrm>
          <a:effectLst/>
        </p:grpSpPr>
        <p:sp>
          <p:nvSpPr>
            <p:cNvPr id="2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2" name="Group 65"/>
          <p:cNvGrpSpPr/>
          <p:nvPr/>
        </p:nvGrpSpPr>
        <p:grpSpPr>
          <a:xfrm>
            <a:off x="993775" y="2696455"/>
            <a:ext cx="312714" cy="312714"/>
            <a:chOff x="7391400" y="1988344"/>
            <a:chExt cx="454025" cy="454025"/>
          </a:xfrm>
          <a:effectLst/>
        </p:grpSpPr>
        <p:sp>
          <p:nvSpPr>
            <p:cNvPr id="2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5" name="Group 65"/>
          <p:cNvGrpSpPr/>
          <p:nvPr/>
        </p:nvGrpSpPr>
        <p:grpSpPr>
          <a:xfrm>
            <a:off x="990600" y="3229855"/>
            <a:ext cx="316706" cy="316706"/>
            <a:chOff x="7391400" y="1988344"/>
            <a:chExt cx="454025" cy="454025"/>
          </a:xfrm>
          <a:effectLst/>
        </p:grpSpPr>
        <p:sp>
          <p:nvSpPr>
            <p:cNvPr id="26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7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8" name="Group 65"/>
          <p:cNvGrpSpPr/>
          <p:nvPr/>
        </p:nvGrpSpPr>
        <p:grpSpPr>
          <a:xfrm>
            <a:off x="992981" y="3752753"/>
            <a:ext cx="315302" cy="315302"/>
            <a:chOff x="7391400" y="1988344"/>
            <a:chExt cx="454025" cy="454025"/>
          </a:xfrm>
          <a:effectLst/>
        </p:grpSpPr>
        <p:sp>
          <p:nvSpPr>
            <p:cNvPr id="29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60753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220935456"/>
              </p:ext>
            </p:extLst>
          </p:nvPr>
        </p:nvGraphicFramePr>
        <p:xfrm>
          <a:off x="914400" y="1003441"/>
          <a:ext cx="7086600" cy="472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0600" y="5169378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rot="5400000" flipH="1">
            <a:off x="1751805" y="4720909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H="1">
            <a:off x="3428205" y="4720909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>
            <a:off x="5104606" y="4720909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 flipH="1">
            <a:off x="6706394" y="4720909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95600" y="5169378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48200" y="5172670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00800" y="5172670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417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38848048"/>
              </p:ext>
            </p:extLst>
          </p:nvPr>
        </p:nvGraphicFramePr>
        <p:xfrm>
          <a:off x="1371600" y="1879600"/>
          <a:ext cx="6324600" cy="42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40019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56047102"/>
              </p:ext>
            </p:extLst>
          </p:nvPr>
        </p:nvGraphicFramePr>
        <p:xfrm>
          <a:off x="1371600" y="1828800"/>
          <a:ext cx="64008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43776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Pie Chart–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911551025"/>
              </p:ext>
            </p:extLst>
          </p:nvPr>
        </p:nvGraphicFramePr>
        <p:xfrm>
          <a:off x="1219200" y="1752600"/>
          <a:ext cx="6877050" cy="4584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494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478409791"/>
              </p:ext>
            </p:extLst>
          </p:nvPr>
        </p:nvGraphicFramePr>
        <p:xfrm>
          <a:off x="1219200" y="1600200"/>
          <a:ext cx="67437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84808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286000" y="1838325"/>
            <a:ext cx="1981200" cy="1981200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bg1"/>
                </a:solidFill>
              </a:rPr>
              <a:t>Example </a:t>
            </a:r>
            <a:r>
              <a:rPr lang="en-US" sz="2500" dirty="0">
                <a:solidFill>
                  <a:schemeClr val="bg1"/>
                </a:solidFill>
              </a:rPr>
              <a:t>Text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724400" y="1828800"/>
            <a:ext cx="1981200" cy="1981200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286000" y="4343400"/>
            <a:ext cx="1981200" cy="1981200"/>
          </a:xfrm>
          <a:prstGeom prst="round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724400" y="4343400"/>
            <a:ext cx="1981200" cy="1981200"/>
          </a:xfrm>
          <a:prstGeom prst="round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8" name="Left-Right Arrow 7"/>
          <p:cNvSpPr/>
          <p:nvPr/>
        </p:nvSpPr>
        <p:spPr>
          <a:xfrm rot="5400000">
            <a:off x="1994606" y="3948994"/>
            <a:ext cx="5029200" cy="331612"/>
          </a:xfrm>
          <a:prstGeom prst="left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/>
          <p:cNvSpPr/>
          <p:nvPr/>
        </p:nvSpPr>
        <p:spPr>
          <a:xfrm>
            <a:off x="1981200" y="3933825"/>
            <a:ext cx="5029200" cy="331612"/>
          </a:xfrm>
          <a:prstGeom prst="left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725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514850" y="2057400"/>
            <a:ext cx="2000250" cy="2000248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5" name="Oval 4"/>
          <p:cNvSpPr/>
          <p:nvPr/>
        </p:nvSpPr>
        <p:spPr>
          <a:xfrm>
            <a:off x="2514600" y="2057400"/>
            <a:ext cx="2000250" cy="200024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2514600" y="4057648"/>
            <a:ext cx="2000250" cy="200024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Oval 6"/>
          <p:cNvSpPr/>
          <p:nvPr/>
        </p:nvSpPr>
        <p:spPr>
          <a:xfrm>
            <a:off x="4514850" y="4079390"/>
            <a:ext cx="2000250" cy="200024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16908015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Crossword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70465" y="2090377"/>
            <a:ext cx="4058935" cy="3624623"/>
            <a:chOff x="1752684" y="3124200"/>
            <a:chExt cx="2608317" cy="2329223"/>
          </a:xfrm>
        </p:grpSpPr>
        <p:sp>
          <p:nvSpPr>
            <p:cNvPr id="5" name="Cube 4"/>
            <p:cNvSpPr/>
            <p:nvPr/>
          </p:nvSpPr>
          <p:spPr>
            <a:xfrm>
              <a:off x="1752684" y="4211156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  <p:sp>
          <p:nvSpPr>
            <p:cNvPr id="6" name="Cube 5"/>
            <p:cNvSpPr/>
            <p:nvPr/>
          </p:nvSpPr>
          <p:spPr>
            <a:xfrm>
              <a:off x="1752684" y="3124200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smtClean="0"/>
                <a:t>Text</a:t>
              </a:r>
              <a:endParaRPr lang="en-US" sz="4000" b="1" dirty="0"/>
            </a:p>
          </p:txBody>
        </p:sp>
        <p:sp>
          <p:nvSpPr>
            <p:cNvPr id="7" name="Cube 6"/>
            <p:cNvSpPr/>
            <p:nvPr/>
          </p:nvSpPr>
          <p:spPr>
            <a:xfrm>
              <a:off x="2971800" y="4211156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  <p:sp>
          <p:nvSpPr>
            <p:cNvPr id="8" name="Cube 7"/>
            <p:cNvSpPr/>
            <p:nvPr/>
          </p:nvSpPr>
          <p:spPr>
            <a:xfrm>
              <a:off x="2971800" y="3124200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3757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Steps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71696377"/>
              </p:ext>
            </p:extLst>
          </p:nvPr>
        </p:nvGraphicFramePr>
        <p:xfrm>
          <a:off x="685800" y="2978348"/>
          <a:ext cx="7821386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69710" y="502622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rot="5400000" flipH="1">
            <a:off x="1372394" y="4577754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H="1">
            <a:off x="3277394" y="4577754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>
            <a:off x="5201444" y="4577754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 flipH="1">
            <a:off x="7125494" y="4577754"/>
            <a:ext cx="4572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665185" y="502622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27335" y="502622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latin typeface="+mj-lt"/>
              </a:rPr>
              <a:t>Example Text.</a:t>
            </a:r>
          </a:p>
          <a:p>
            <a:r>
              <a:rPr lang="en-US" sz="2000" b="1" i="1" dirty="0" smtClean="0">
                <a:latin typeface="+mj-lt"/>
              </a:rPr>
              <a:t>Click  to add your text.</a:t>
            </a:r>
            <a:endParaRPr lang="en-US" sz="2000" b="1" i="1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51385" y="502622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" y="2133600"/>
            <a:ext cx="7840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i="1" dirty="0" smtClean="0">
                <a:latin typeface="+mj-lt"/>
              </a:rPr>
              <a:t>Lorem Ipsum is simply dummy text of the printing and typesetting industry. </a:t>
            </a:r>
            <a:endParaRPr lang="en-US" sz="22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821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1981200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1.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89763" y="1985205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2.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11963" y="5669034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3.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4413" y="5645270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4. Example Text</a:t>
            </a:r>
            <a:endParaRPr lang="en-US" sz="1700" b="1" dirty="0">
              <a:latin typeface="+mj-l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979613" y="2482970"/>
            <a:ext cx="838200" cy="500598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476500" y="2170568"/>
            <a:ext cx="4189414" cy="3629774"/>
            <a:chOff x="2211387" y="1483435"/>
            <a:chExt cx="4646613" cy="4025900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2211387" y="1483435"/>
              <a:ext cx="2757488" cy="2005013"/>
            </a:xfrm>
            <a:custGeom>
              <a:avLst/>
              <a:gdLst/>
              <a:ahLst/>
              <a:cxnLst>
                <a:cxn ang="0">
                  <a:pos x="374" y="188"/>
                </a:cxn>
                <a:cxn ang="0">
                  <a:pos x="394" y="200"/>
                </a:cxn>
                <a:cxn ang="0">
                  <a:pos x="423" y="158"/>
                </a:cxn>
                <a:cxn ang="0">
                  <a:pos x="394" y="115"/>
                </a:cxn>
                <a:cxn ang="0">
                  <a:pos x="376" y="125"/>
                </a:cxn>
                <a:cxn ang="0">
                  <a:pos x="373" y="129"/>
                </a:cxn>
                <a:cxn ang="0">
                  <a:pos x="364" y="135"/>
                </a:cxn>
                <a:cxn ang="0">
                  <a:pos x="357" y="133"/>
                </a:cxn>
                <a:cxn ang="0">
                  <a:pos x="357" y="133"/>
                </a:cxn>
                <a:cxn ang="0">
                  <a:pos x="357" y="133"/>
                </a:cxn>
                <a:cxn ang="0">
                  <a:pos x="356" y="133"/>
                </a:cxn>
                <a:cxn ang="0">
                  <a:pos x="356" y="0"/>
                </a:cxn>
                <a:cxn ang="0">
                  <a:pos x="178" y="0"/>
                </a:cxn>
                <a:cxn ang="0">
                  <a:pos x="0" y="308"/>
                </a:cxn>
                <a:cxn ang="0">
                  <a:pos x="156" y="308"/>
                </a:cxn>
                <a:cxn ang="0">
                  <a:pos x="158" y="301"/>
                </a:cxn>
                <a:cxn ang="0">
                  <a:pos x="152" y="292"/>
                </a:cxn>
                <a:cxn ang="0">
                  <a:pos x="148" y="289"/>
                </a:cxn>
                <a:cxn ang="0">
                  <a:pos x="138" y="271"/>
                </a:cxn>
                <a:cxn ang="0">
                  <a:pos x="181" y="242"/>
                </a:cxn>
                <a:cxn ang="0">
                  <a:pos x="223" y="271"/>
                </a:cxn>
                <a:cxn ang="0">
                  <a:pos x="211" y="291"/>
                </a:cxn>
                <a:cxn ang="0">
                  <a:pos x="204" y="302"/>
                </a:cxn>
                <a:cxn ang="0">
                  <a:pos x="206" y="308"/>
                </a:cxn>
                <a:cxn ang="0">
                  <a:pos x="356" y="308"/>
                </a:cxn>
                <a:cxn ang="0">
                  <a:pos x="356" y="183"/>
                </a:cxn>
                <a:cxn ang="0">
                  <a:pos x="357" y="183"/>
                </a:cxn>
                <a:cxn ang="0">
                  <a:pos x="357" y="183"/>
                </a:cxn>
                <a:cxn ang="0">
                  <a:pos x="357" y="183"/>
                </a:cxn>
                <a:cxn ang="0">
                  <a:pos x="363" y="181"/>
                </a:cxn>
                <a:cxn ang="0">
                  <a:pos x="374" y="188"/>
                </a:cxn>
              </a:cxnLst>
              <a:rect l="0" t="0" r="r" b="b"/>
              <a:pathLst>
                <a:path w="423" h="308">
                  <a:moveTo>
                    <a:pt x="374" y="188"/>
                  </a:moveTo>
                  <a:cubicBezTo>
                    <a:pt x="376" y="191"/>
                    <a:pt x="386" y="200"/>
                    <a:pt x="394" y="200"/>
                  </a:cubicBezTo>
                  <a:cubicBezTo>
                    <a:pt x="410" y="200"/>
                    <a:pt x="423" y="181"/>
                    <a:pt x="423" y="158"/>
                  </a:cubicBezTo>
                  <a:cubicBezTo>
                    <a:pt x="423" y="134"/>
                    <a:pt x="410" y="115"/>
                    <a:pt x="394" y="115"/>
                  </a:cubicBezTo>
                  <a:cubicBezTo>
                    <a:pt x="387" y="115"/>
                    <a:pt x="381" y="119"/>
                    <a:pt x="376" y="125"/>
                  </a:cubicBezTo>
                  <a:cubicBezTo>
                    <a:pt x="375" y="127"/>
                    <a:pt x="374" y="128"/>
                    <a:pt x="373" y="129"/>
                  </a:cubicBezTo>
                  <a:cubicBezTo>
                    <a:pt x="371" y="132"/>
                    <a:pt x="367" y="135"/>
                    <a:pt x="364" y="135"/>
                  </a:cubicBezTo>
                  <a:cubicBezTo>
                    <a:pt x="361" y="135"/>
                    <a:pt x="359" y="134"/>
                    <a:pt x="357" y="133"/>
                  </a:cubicBezTo>
                  <a:cubicBezTo>
                    <a:pt x="357" y="133"/>
                    <a:pt x="357" y="133"/>
                    <a:pt x="357" y="133"/>
                  </a:cubicBezTo>
                  <a:cubicBezTo>
                    <a:pt x="357" y="133"/>
                    <a:pt x="357" y="133"/>
                    <a:pt x="357" y="133"/>
                  </a:cubicBezTo>
                  <a:cubicBezTo>
                    <a:pt x="357" y="133"/>
                    <a:pt x="357" y="133"/>
                    <a:pt x="356" y="133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56" y="308"/>
                    <a:pt x="156" y="308"/>
                    <a:pt x="156" y="308"/>
                  </a:cubicBezTo>
                  <a:cubicBezTo>
                    <a:pt x="157" y="306"/>
                    <a:pt x="158" y="304"/>
                    <a:pt x="158" y="301"/>
                  </a:cubicBezTo>
                  <a:cubicBezTo>
                    <a:pt x="158" y="298"/>
                    <a:pt x="155" y="294"/>
                    <a:pt x="152" y="292"/>
                  </a:cubicBezTo>
                  <a:cubicBezTo>
                    <a:pt x="151" y="291"/>
                    <a:pt x="149" y="290"/>
                    <a:pt x="148" y="289"/>
                  </a:cubicBezTo>
                  <a:cubicBezTo>
                    <a:pt x="142" y="284"/>
                    <a:pt x="138" y="278"/>
                    <a:pt x="138" y="271"/>
                  </a:cubicBezTo>
                  <a:cubicBezTo>
                    <a:pt x="138" y="255"/>
                    <a:pt x="157" y="242"/>
                    <a:pt x="181" y="242"/>
                  </a:cubicBezTo>
                  <a:cubicBezTo>
                    <a:pt x="204" y="242"/>
                    <a:pt x="223" y="255"/>
                    <a:pt x="223" y="271"/>
                  </a:cubicBezTo>
                  <a:cubicBezTo>
                    <a:pt x="223" y="279"/>
                    <a:pt x="214" y="289"/>
                    <a:pt x="211" y="291"/>
                  </a:cubicBezTo>
                  <a:cubicBezTo>
                    <a:pt x="208" y="293"/>
                    <a:pt x="204" y="298"/>
                    <a:pt x="204" y="302"/>
                  </a:cubicBezTo>
                  <a:cubicBezTo>
                    <a:pt x="204" y="304"/>
                    <a:pt x="205" y="306"/>
                    <a:pt x="206" y="308"/>
                  </a:cubicBezTo>
                  <a:cubicBezTo>
                    <a:pt x="356" y="308"/>
                    <a:pt x="356" y="308"/>
                    <a:pt x="356" y="308"/>
                  </a:cubicBezTo>
                  <a:cubicBezTo>
                    <a:pt x="356" y="183"/>
                    <a:pt x="356" y="183"/>
                    <a:pt x="356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9" y="182"/>
                    <a:pt x="361" y="181"/>
                    <a:pt x="363" y="181"/>
                  </a:cubicBezTo>
                  <a:cubicBezTo>
                    <a:pt x="367" y="181"/>
                    <a:pt x="372" y="185"/>
                    <a:pt x="374" y="188"/>
                  </a:cubicBez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2211387" y="3058235"/>
              <a:ext cx="2319338" cy="2451100"/>
            </a:xfrm>
            <a:custGeom>
              <a:avLst/>
              <a:gdLst/>
              <a:ahLst/>
              <a:cxnLst>
                <a:cxn ang="0">
                  <a:pos x="340" y="256"/>
                </a:cxn>
                <a:cxn ang="0">
                  <a:pos x="320" y="269"/>
                </a:cxn>
                <a:cxn ang="0">
                  <a:pos x="292" y="226"/>
                </a:cxn>
                <a:cxn ang="0">
                  <a:pos x="320" y="183"/>
                </a:cxn>
                <a:cxn ang="0">
                  <a:pos x="339" y="194"/>
                </a:cxn>
                <a:cxn ang="0">
                  <a:pos x="341" y="197"/>
                </a:cxn>
                <a:cxn ang="0">
                  <a:pos x="351" y="203"/>
                </a:cxn>
                <a:cxn ang="0">
                  <a:pos x="356" y="202"/>
                </a:cxn>
                <a:cxn ang="0">
                  <a:pos x="356" y="67"/>
                </a:cxn>
                <a:cxn ang="0">
                  <a:pos x="206" y="67"/>
                </a:cxn>
                <a:cxn ang="0">
                  <a:pos x="206" y="66"/>
                </a:cxn>
                <a:cxn ang="0">
                  <a:pos x="206" y="66"/>
                </a:cxn>
                <a:cxn ang="0">
                  <a:pos x="206" y="66"/>
                </a:cxn>
                <a:cxn ang="0">
                  <a:pos x="204" y="60"/>
                </a:cxn>
                <a:cxn ang="0">
                  <a:pos x="211" y="49"/>
                </a:cxn>
                <a:cxn ang="0">
                  <a:pos x="223" y="29"/>
                </a:cxn>
                <a:cxn ang="0">
                  <a:pos x="181" y="0"/>
                </a:cxn>
                <a:cxn ang="0">
                  <a:pos x="138" y="29"/>
                </a:cxn>
                <a:cxn ang="0">
                  <a:pos x="148" y="47"/>
                </a:cxn>
                <a:cxn ang="0">
                  <a:pos x="152" y="50"/>
                </a:cxn>
                <a:cxn ang="0">
                  <a:pos x="158" y="59"/>
                </a:cxn>
                <a:cxn ang="0">
                  <a:pos x="156" y="66"/>
                </a:cxn>
                <a:cxn ang="0">
                  <a:pos x="156" y="66"/>
                </a:cxn>
                <a:cxn ang="0">
                  <a:pos x="156" y="66"/>
                </a:cxn>
                <a:cxn ang="0">
                  <a:pos x="156" y="67"/>
                </a:cxn>
                <a:cxn ang="0">
                  <a:pos x="0" y="67"/>
                </a:cxn>
                <a:cxn ang="0">
                  <a:pos x="178" y="376"/>
                </a:cxn>
                <a:cxn ang="0">
                  <a:pos x="356" y="376"/>
                </a:cxn>
                <a:cxn ang="0">
                  <a:pos x="356" y="251"/>
                </a:cxn>
                <a:cxn ang="0">
                  <a:pos x="351" y="249"/>
                </a:cxn>
                <a:cxn ang="0">
                  <a:pos x="340" y="256"/>
                </a:cxn>
              </a:cxnLst>
              <a:rect l="0" t="0" r="r" b="b"/>
              <a:pathLst>
                <a:path w="356" h="376">
                  <a:moveTo>
                    <a:pt x="340" y="256"/>
                  </a:moveTo>
                  <a:cubicBezTo>
                    <a:pt x="338" y="259"/>
                    <a:pt x="329" y="269"/>
                    <a:pt x="320" y="269"/>
                  </a:cubicBezTo>
                  <a:cubicBezTo>
                    <a:pt x="305" y="269"/>
                    <a:pt x="292" y="249"/>
                    <a:pt x="292" y="226"/>
                  </a:cubicBezTo>
                  <a:cubicBezTo>
                    <a:pt x="292" y="202"/>
                    <a:pt x="305" y="183"/>
                    <a:pt x="320" y="183"/>
                  </a:cubicBezTo>
                  <a:cubicBezTo>
                    <a:pt x="327" y="183"/>
                    <a:pt x="334" y="187"/>
                    <a:pt x="339" y="194"/>
                  </a:cubicBezTo>
                  <a:cubicBezTo>
                    <a:pt x="340" y="195"/>
                    <a:pt x="340" y="196"/>
                    <a:pt x="341" y="197"/>
                  </a:cubicBezTo>
                  <a:cubicBezTo>
                    <a:pt x="344" y="200"/>
                    <a:pt x="347" y="203"/>
                    <a:pt x="351" y="203"/>
                  </a:cubicBezTo>
                  <a:cubicBezTo>
                    <a:pt x="353" y="203"/>
                    <a:pt x="355" y="202"/>
                    <a:pt x="356" y="202"/>
                  </a:cubicBezTo>
                  <a:cubicBezTo>
                    <a:pt x="356" y="67"/>
                    <a:pt x="356" y="67"/>
                    <a:pt x="356" y="67"/>
                  </a:cubicBezTo>
                  <a:cubicBezTo>
                    <a:pt x="206" y="67"/>
                    <a:pt x="206" y="67"/>
                    <a:pt x="206" y="67"/>
                  </a:cubicBezTo>
                  <a:cubicBezTo>
                    <a:pt x="206" y="67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5" y="64"/>
                    <a:pt x="204" y="62"/>
                    <a:pt x="204" y="60"/>
                  </a:cubicBezTo>
                  <a:cubicBezTo>
                    <a:pt x="204" y="56"/>
                    <a:pt x="208" y="51"/>
                    <a:pt x="211" y="49"/>
                  </a:cubicBezTo>
                  <a:cubicBezTo>
                    <a:pt x="214" y="47"/>
                    <a:pt x="223" y="37"/>
                    <a:pt x="223" y="29"/>
                  </a:cubicBezTo>
                  <a:cubicBezTo>
                    <a:pt x="223" y="13"/>
                    <a:pt x="204" y="0"/>
                    <a:pt x="181" y="0"/>
                  </a:cubicBezTo>
                  <a:cubicBezTo>
                    <a:pt x="157" y="0"/>
                    <a:pt x="138" y="13"/>
                    <a:pt x="138" y="29"/>
                  </a:cubicBezTo>
                  <a:cubicBezTo>
                    <a:pt x="138" y="36"/>
                    <a:pt x="142" y="42"/>
                    <a:pt x="148" y="47"/>
                  </a:cubicBezTo>
                  <a:cubicBezTo>
                    <a:pt x="149" y="48"/>
                    <a:pt x="151" y="49"/>
                    <a:pt x="152" y="50"/>
                  </a:cubicBezTo>
                  <a:cubicBezTo>
                    <a:pt x="155" y="52"/>
                    <a:pt x="158" y="56"/>
                    <a:pt x="158" y="59"/>
                  </a:cubicBezTo>
                  <a:cubicBezTo>
                    <a:pt x="158" y="62"/>
                    <a:pt x="157" y="64"/>
                    <a:pt x="156" y="66"/>
                  </a:cubicBezTo>
                  <a:cubicBezTo>
                    <a:pt x="156" y="66"/>
                    <a:pt x="156" y="66"/>
                    <a:pt x="156" y="66"/>
                  </a:cubicBezTo>
                  <a:cubicBezTo>
                    <a:pt x="156" y="66"/>
                    <a:pt x="156" y="66"/>
                    <a:pt x="156" y="66"/>
                  </a:cubicBezTo>
                  <a:cubicBezTo>
                    <a:pt x="156" y="66"/>
                    <a:pt x="156" y="67"/>
                    <a:pt x="156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78" y="376"/>
                    <a:pt x="178" y="376"/>
                    <a:pt x="178" y="376"/>
                  </a:cubicBezTo>
                  <a:cubicBezTo>
                    <a:pt x="356" y="376"/>
                    <a:pt x="356" y="376"/>
                    <a:pt x="356" y="376"/>
                  </a:cubicBezTo>
                  <a:cubicBezTo>
                    <a:pt x="356" y="251"/>
                    <a:pt x="356" y="251"/>
                    <a:pt x="356" y="251"/>
                  </a:cubicBezTo>
                  <a:cubicBezTo>
                    <a:pt x="355" y="250"/>
                    <a:pt x="353" y="249"/>
                    <a:pt x="351" y="249"/>
                  </a:cubicBezTo>
                  <a:cubicBezTo>
                    <a:pt x="348" y="249"/>
                    <a:pt x="343" y="253"/>
                    <a:pt x="340" y="256"/>
                  </a:cubicBez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4114800" y="3496385"/>
              <a:ext cx="2743200" cy="2012950"/>
            </a:xfrm>
            <a:custGeom>
              <a:avLst/>
              <a:gdLst>
                <a:gd name="T0" fmla="*/ 265 w 421"/>
                <a:gd name="T1" fmla="*/ 0 h 309"/>
                <a:gd name="T2" fmla="*/ 264 w 421"/>
                <a:gd name="T3" fmla="*/ 5 h 309"/>
                <a:gd name="T4" fmla="*/ 270 w 421"/>
                <a:gd name="T5" fmla="*/ 16 h 309"/>
                <a:gd name="T6" fmla="*/ 283 w 421"/>
                <a:gd name="T7" fmla="*/ 36 h 309"/>
                <a:gd name="T8" fmla="*/ 240 w 421"/>
                <a:gd name="T9" fmla="*/ 65 h 309"/>
                <a:gd name="T10" fmla="*/ 198 w 421"/>
                <a:gd name="T11" fmla="*/ 36 h 309"/>
                <a:gd name="T12" fmla="*/ 208 w 421"/>
                <a:gd name="T13" fmla="*/ 18 h 309"/>
                <a:gd name="T14" fmla="*/ 212 w 421"/>
                <a:gd name="T15" fmla="*/ 15 h 309"/>
                <a:gd name="T16" fmla="*/ 217 w 421"/>
                <a:gd name="T17" fmla="*/ 6 h 309"/>
                <a:gd name="T18" fmla="*/ 216 w 421"/>
                <a:gd name="T19" fmla="*/ 0 h 309"/>
                <a:gd name="T20" fmla="*/ 65 w 421"/>
                <a:gd name="T21" fmla="*/ 0 h 309"/>
                <a:gd name="T22" fmla="*/ 65 w 421"/>
                <a:gd name="T23" fmla="*/ 135 h 309"/>
                <a:gd name="T24" fmla="*/ 64 w 421"/>
                <a:gd name="T25" fmla="*/ 135 h 309"/>
                <a:gd name="T26" fmla="*/ 59 w 421"/>
                <a:gd name="T27" fmla="*/ 136 h 309"/>
                <a:gd name="T28" fmla="*/ 49 w 421"/>
                <a:gd name="T29" fmla="*/ 130 h 309"/>
                <a:gd name="T30" fmla="*/ 47 w 421"/>
                <a:gd name="T31" fmla="*/ 127 h 309"/>
                <a:gd name="T32" fmla="*/ 28 w 421"/>
                <a:gd name="T33" fmla="*/ 116 h 309"/>
                <a:gd name="T34" fmla="*/ 0 w 421"/>
                <a:gd name="T35" fmla="*/ 159 h 309"/>
                <a:gd name="T36" fmla="*/ 28 w 421"/>
                <a:gd name="T37" fmla="*/ 202 h 309"/>
                <a:gd name="T38" fmla="*/ 48 w 421"/>
                <a:gd name="T39" fmla="*/ 189 h 309"/>
                <a:gd name="T40" fmla="*/ 59 w 421"/>
                <a:gd name="T41" fmla="*/ 182 h 309"/>
                <a:gd name="T42" fmla="*/ 64 w 421"/>
                <a:gd name="T43" fmla="*/ 184 h 309"/>
                <a:gd name="T44" fmla="*/ 65 w 421"/>
                <a:gd name="T45" fmla="*/ 184 h 309"/>
                <a:gd name="T46" fmla="*/ 65 w 421"/>
                <a:gd name="T47" fmla="*/ 309 h 309"/>
                <a:gd name="T48" fmla="*/ 243 w 421"/>
                <a:gd name="T49" fmla="*/ 309 h 309"/>
                <a:gd name="T50" fmla="*/ 421 w 421"/>
                <a:gd name="T51" fmla="*/ 0 h 309"/>
                <a:gd name="T52" fmla="*/ 265 w 421"/>
                <a:gd name="T53" fmla="*/ 0 h 30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21"/>
                <a:gd name="T82" fmla="*/ 0 h 309"/>
                <a:gd name="T83" fmla="*/ 421 w 421"/>
                <a:gd name="T84" fmla="*/ 309 h 30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21" h="309">
                  <a:moveTo>
                    <a:pt x="265" y="0"/>
                  </a:moveTo>
                  <a:cubicBezTo>
                    <a:pt x="264" y="2"/>
                    <a:pt x="264" y="3"/>
                    <a:pt x="264" y="5"/>
                  </a:cubicBezTo>
                  <a:cubicBezTo>
                    <a:pt x="264" y="9"/>
                    <a:pt x="267" y="14"/>
                    <a:pt x="270" y="16"/>
                  </a:cubicBezTo>
                  <a:cubicBezTo>
                    <a:pt x="273" y="18"/>
                    <a:pt x="283" y="28"/>
                    <a:pt x="283" y="36"/>
                  </a:cubicBezTo>
                  <a:cubicBezTo>
                    <a:pt x="283" y="52"/>
                    <a:pt x="264" y="65"/>
                    <a:pt x="240" y="65"/>
                  </a:cubicBezTo>
                  <a:cubicBezTo>
                    <a:pt x="217" y="65"/>
                    <a:pt x="198" y="52"/>
                    <a:pt x="198" y="36"/>
                  </a:cubicBezTo>
                  <a:cubicBezTo>
                    <a:pt x="198" y="29"/>
                    <a:pt x="201" y="23"/>
                    <a:pt x="208" y="18"/>
                  </a:cubicBezTo>
                  <a:cubicBezTo>
                    <a:pt x="209" y="17"/>
                    <a:pt x="210" y="16"/>
                    <a:pt x="212" y="15"/>
                  </a:cubicBezTo>
                  <a:cubicBezTo>
                    <a:pt x="214" y="13"/>
                    <a:pt x="217" y="9"/>
                    <a:pt x="217" y="6"/>
                  </a:cubicBezTo>
                  <a:cubicBezTo>
                    <a:pt x="217" y="3"/>
                    <a:pt x="217" y="1"/>
                    <a:pt x="216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135"/>
                    <a:pt x="65" y="135"/>
                    <a:pt x="65" y="135"/>
                  </a:cubicBezTo>
                  <a:cubicBezTo>
                    <a:pt x="65" y="135"/>
                    <a:pt x="65" y="135"/>
                    <a:pt x="64" y="135"/>
                  </a:cubicBezTo>
                  <a:cubicBezTo>
                    <a:pt x="63" y="135"/>
                    <a:pt x="61" y="136"/>
                    <a:pt x="59" y="136"/>
                  </a:cubicBezTo>
                  <a:cubicBezTo>
                    <a:pt x="55" y="136"/>
                    <a:pt x="52" y="133"/>
                    <a:pt x="49" y="130"/>
                  </a:cubicBezTo>
                  <a:cubicBezTo>
                    <a:pt x="48" y="129"/>
                    <a:pt x="48" y="128"/>
                    <a:pt x="47" y="127"/>
                  </a:cubicBezTo>
                  <a:cubicBezTo>
                    <a:pt x="42" y="120"/>
                    <a:pt x="35" y="116"/>
                    <a:pt x="28" y="116"/>
                  </a:cubicBezTo>
                  <a:cubicBezTo>
                    <a:pt x="13" y="116"/>
                    <a:pt x="0" y="135"/>
                    <a:pt x="0" y="159"/>
                  </a:cubicBezTo>
                  <a:cubicBezTo>
                    <a:pt x="0" y="182"/>
                    <a:pt x="13" y="202"/>
                    <a:pt x="28" y="202"/>
                  </a:cubicBezTo>
                  <a:cubicBezTo>
                    <a:pt x="37" y="202"/>
                    <a:pt x="46" y="192"/>
                    <a:pt x="48" y="189"/>
                  </a:cubicBezTo>
                  <a:cubicBezTo>
                    <a:pt x="51" y="186"/>
                    <a:pt x="56" y="182"/>
                    <a:pt x="59" y="182"/>
                  </a:cubicBezTo>
                  <a:cubicBezTo>
                    <a:pt x="61" y="182"/>
                    <a:pt x="63" y="183"/>
                    <a:pt x="64" y="184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5" y="309"/>
                    <a:pt x="65" y="309"/>
                    <a:pt x="65" y="309"/>
                  </a:cubicBezTo>
                  <a:cubicBezTo>
                    <a:pt x="243" y="309"/>
                    <a:pt x="243" y="309"/>
                    <a:pt x="243" y="309"/>
                  </a:cubicBezTo>
                  <a:cubicBezTo>
                    <a:pt x="421" y="0"/>
                    <a:pt x="421" y="0"/>
                    <a:pt x="421" y="0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accent2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4538662" y="1483435"/>
              <a:ext cx="2319338" cy="2435225"/>
            </a:xfrm>
            <a:custGeom>
              <a:avLst/>
              <a:gdLst/>
              <a:ahLst/>
              <a:cxnLst>
                <a:cxn ang="0">
                  <a:pos x="147" y="324"/>
                </a:cxn>
                <a:cxn ang="0">
                  <a:pos x="143" y="327"/>
                </a:cxn>
                <a:cxn ang="0">
                  <a:pos x="133" y="345"/>
                </a:cxn>
                <a:cxn ang="0">
                  <a:pos x="175" y="374"/>
                </a:cxn>
                <a:cxn ang="0">
                  <a:pos x="218" y="345"/>
                </a:cxn>
                <a:cxn ang="0">
                  <a:pos x="205" y="325"/>
                </a:cxn>
                <a:cxn ang="0">
                  <a:pos x="199" y="314"/>
                </a:cxn>
                <a:cxn ang="0">
                  <a:pos x="200" y="309"/>
                </a:cxn>
                <a:cxn ang="0">
                  <a:pos x="200" y="308"/>
                </a:cxn>
                <a:cxn ang="0">
                  <a:pos x="356" y="308"/>
                </a:cxn>
                <a:cxn ang="0">
                  <a:pos x="178" y="0"/>
                </a:cxn>
                <a:cxn ang="0">
                  <a:pos x="0" y="0"/>
                </a:cxn>
                <a:cxn ang="0">
                  <a:pos x="0" y="133"/>
                </a:cxn>
                <a:cxn ang="0">
                  <a:pos x="7" y="135"/>
                </a:cxn>
                <a:cxn ang="0">
                  <a:pos x="16" y="129"/>
                </a:cxn>
                <a:cxn ang="0">
                  <a:pos x="19" y="125"/>
                </a:cxn>
                <a:cxn ang="0">
                  <a:pos x="37" y="115"/>
                </a:cxn>
                <a:cxn ang="0">
                  <a:pos x="66" y="158"/>
                </a:cxn>
                <a:cxn ang="0">
                  <a:pos x="37" y="200"/>
                </a:cxn>
                <a:cxn ang="0">
                  <a:pos x="17" y="188"/>
                </a:cxn>
                <a:cxn ang="0">
                  <a:pos x="6" y="181"/>
                </a:cxn>
                <a:cxn ang="0">
                  <a:pos x="0" y="183"/>
                </a:cxn>
                <a:cxn ang="0">
                  <a:pos x="0" y="308"/>
                </a:cxn>
                <a:cxn ang="0">
                  <a:pos x="151" y="308"/>
                </a:cxn>
                <a:cxn ang="0">
                  <a:pos x="151" y="309"/>
                </a:cxn>
                <a:cxn ang="0">
                  <a:pos x="152" y="315"/>
                </a:cxn>
                <a:cxn ang="0">
                  <a:pos x="147" y="324"/>
                </a:cxn>
              </a:cxnLst>
              <a:rect l="0" t="0" r="r" b="b"/>
              <a:pathLst>
                <a:path w="356" h="374">
                  <a:moveTo>
                    <a:pt x="147" y="324"/>
                  </a:moveTo>
                  <a:cubicBezTo>
                    <a:pt x="145" y="325"/>
                    <a:pt x="144" y="326"/>
                    <a:pt x="143" y="327"/>
                  </a:cubicBezTo>
                  <a:cubicBezTo>
                    <a:pt x="136" y="332"/>
                    <a:pt x="133" y="338"/>
                    <a:pt x="133" y="345"/>
                  </a:cubicBezTo>
                  <a:cubicBezTo>
                    <a:pt x="133" y="361"/>
                    <a:pt x="152" y="374"/>
                    <a:pt x="175" y="374"/>
                  </a:cubicBezTo>
                  <a:cubicBezTo>
                    <a:pt x="199" y="374"/>
                    <a:pt x="218" y="361"/>
                    <a:pt x="218" y="345"/>
                  </a:cubicBezTo>
                  <a:cubicBezTo>
                    <a:pt x="218" y="337"/>
                    <a:pt x="208" y="327"/>
                    <a:pt x="205" y="325"/>
                  </a:cubicBezTo>
                  <a:cubicBezTo>
                    <a:pt x="202" y="323"/>
                    <a:pt x="199" y="318"/>
                    <a:pt x="199" y="314"/>
                  </a:cubicBezTo>
                  <a:cubicBezTo>
                    <a:pt x="199" y="312"/>
                    <a:pt x="199" y="311"/>
                    <a:pt x="200" y="309"/>
                  </a:cubicBezTo>
                  <a:cubicBezTo>
                    <a:pt x="200" y="309"/>
                    <a:pt x="200" y="308"/>
                    <a:pt x="200" y="308"/>
                  </a:cubicBezTo>
                  <a:cubicBezTo>
                    <a:pt x="356" y="308"/>
                    <a:pt x="356" y="308"/>
                    <a:pt x="356" y="308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" y="134"/>
                    <a:pt x="4" y="135"/>
                    <a:pt x="7" y="135"/>
                  </a:cubicBezTo>
                  <a:cubicBezTo>
                    <a:pt x="10" y="135"/>
                    <a:pt x="14" y="132"/>
                    <a:pt x="16" y="129"/>
                  </a:cubicBezTo>
                  <a:cubicBezTo>
                    <a:pt x="17" y="128"/>
                    <a:pt x="18" y="127"/>
                    <a:pt x="19" y="125"/>
                  </a:cubicBezTo>
                  <a:cubicBezTo>
                    <a:pt x="24" y="119"/>
                    <a:pt x="30" y="115"/>
                    <a:pt x="37" y="115"/>
                  </a:cubicBezTo>
                  <a:cubicBezTo>
                    <a:pt x="53" y="115"/>
                    <a:pt x="66" y="134"/>
                    <a:pt x="66" y="158"/>
                  </a:cubicBezTo>
                  <a:cubicBezTo>
                    <a:pt x="66" y="181"/>
                    <a:pt x="53" y="200"/>
                    <a:pt x="37" y="200"/>
                  </a:cubicBezTo>
                  <a:cubicBezTo>
                    <a:pt x="29" y="200"/>
                    <a:pt x="19" y="191"/>
                    <a:pt x="17" y="188"/>
                  </a:cubicBezTo>
                  <a:cubicBezTo>
                    <a:pt x="15" y="185"/>
                    <a:pt x="10" y="181"/>
                    <a:pt x="6" y="181"/>
                  </a:cubicBezTo>
                  <a:cubicBezTo>
                    <a:pt x="4" y="181"/>
                    <a:pt x="2" y="182"/>
                    <a:pt x="0" y="183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51" y="308"/>
                    <a:pt x="151" y="308"/>
                    <a:pt x="151" y="308"/>
                  </a:cubicBezTo>
                  <a:cubicBezTo>
                    <a:pt x="151" y="308"/>
                    <a:pt x="151" y="309"/>
                    <a:pt x="151" y="309"/>
                  </a:cubicBezTo>
                  <a:cubicBezTo>
                    <a:pt x="152" y="310"/>
                    <a:pt x="152" y="312"/>
                    <a:pt x="152" y="315"/>
                  </a:cubicBezTo>
                  <a:cubicBezTo>
                    <a:pt x="152" y="318"/>
                    <a:pt x="149" y="322"/>
                    <a:pt x="147" y="324"/>
                  </a:cubicBezTo>
                  <a:close/>
                </a:path>
              </a:pathLst>
            </a:cu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</p:grpSp>
      <p:cxnSp>
        <p:nvCxnSpPr>
          <p:cNvPr id="14" name="Straight Connector 13"/>
          <p:cNvCxnSpPr/>
          <p:nvPr/>
        </p:nvCxnSpPr>
        <p:spPr>
          <a:xfrm>
            <a:off x="6335713" y="5035670"/>
            <a:ext cx="851595" cy="454388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87053" y="4984870"/>
            <a:ext cx="868860" cy="454389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6361113" y="2470270"/>
            <a:ext cx="990600" cy="533401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9937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3893942" y="2957442"/>
            <a:ext cx="1386858" cy="2239635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 rot="5400000">
            <a:off x="5284302" y="2957442"/>
            <a:ext cx="1386858" cy="2239635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rot="5400000">
            <a:off x="2506208" y="2953940"/>
            <a:ext cx="1386858" cy="2239635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 rot="10800000">
            <a:off x="1117600" y="2953940"/>
            <a:ext cx="1386858" cy="2239635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6674662" y="2957442"/>
            <a:ext cx="1386858" cy="2239635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5"/>
          </a:solidFill>
          <a:ln w="12700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66800" y="172204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48100" y="173474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3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95900" y="539234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Click  to add your text</a:t>
            </a:r>
            <a:endParaRPr lang="en-US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80200" y="173474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5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5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1100" y="540127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4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95458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219200" y="3181422"/>
            <a:ext cx="6359170" cy="2838378"/>
            <a:chOff x="2029019" y="2661572"/>
            <a:chExt cx="5017729" cy="2239635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843142" y="266157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3"/>
            </a:solidFill>
            <a:ln w="12700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5400000">
              <a:off x="5233502" y="266157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2455408" y="2658070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449421" y="2013021"/>
            <a:ext cx="1897879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1384901" y="2013021"/>
            <a:ext cx="1897879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5575901" y="2013021"/>
            <a:ext cx="1897879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6265466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384180" y="1943687"/>
            <a:ext cx="4223240" cy="4228513"/>
            <a:chOff x="2753681" y="1657601"/>
            <a:chExt cx="3627368" cy="3631897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4567804" y="304986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3"/>
            </a:solidFill>
            <a:ln w="12700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5400000">
              <a:off x="4567803" y="165760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3180070" y="3046361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4"/>
            </a:solidFill>
            <a:ln w="12700">
              <a:solidFill>
                <a:schemeClr val="accent4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 rot="10800000">
              <a:off x="3178937" y="1657601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2"/>
            </a:solidFill>
            <a:ln w="12700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33400" y="2641328"/>
            <a:ext cx="162052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2"/>
                </a:solidFill>
              </a:rPr>
              <a:t>Example Text</a:t>
            </a:r>
          </a:p>
          <a:p>
            <a:pPr algn="r"/>
            <a:r>
              <a:rPr lang="en-US" i="1" dirty="0" smtClean="0">
                <a:solidFill>
                  <a:schemeClr val="accent2"/>
                </a:solidFill>
              </a:rPr>
              <a:t>Click  to add your text.</a:t>
            </a:r>
            <a:endParaRPr lang="en-US" i="1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5600" y="449580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/>
                </a:solidFill>
              </a:rPr>
              <a:t>Example Text.</a:t>
            </a:r>
          </a:p>
          <a:p>
            <a:r>
              <a:rPr lang="en-US" i="1" dirty="0" smtClean="0">
                <a:solidFill>
                  <a:schemeClr val="accent3"/>
                </a:solidFill>
              </a:rPr>
              <a:t>Click  to add your text.</a:t>
            </a:r>
            <a:endParaRPr lang="en-US" i="1" dirty="0">
              <a:solidFill>
                <a:schemeClr val="accent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5600" y="273427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</a:rPr>
              <a:t>Example Text.</a:t>
            </a:r>
          </a:p>
          <a:p>
            <a:r>
              <a:rPr lang="en-US" i="1" dirty="0" smtClean="0">
                <a:solidFill>
                  <a:schemeClr val="accent1"/>
                </a:solidFill>
              </a:rPr>
              <a:t>Click  to add your text</a:t>
            </a:r>
            <a:endParaRPr lang="en-US" i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" y="4334470"/>
            <a:ext cx="162052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4"/>
                </a:solidFill>
              </a:rPr>
              <a:t>Example Text</a:t>
            </a:r>
          </a:p>
          <a:p>
            <a:pPr algn="r"/>
            <a:r>
              <a:rPr lang="en-US" i="1" dirty="0" smtClean="0">
                <a:solidFill>
                  <a:schemeClr val="accent4"/>
                </a:solidFill>
              </a:rPr>
              <a:t>Click  to add your text.</a:t>
            </a:r>
            <a:endParaRPr lang="en-US" i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7897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Hexagon 3"/>
          <p:cNvSpPr/>
          <p:nvPr/>
        </p:nvSpPr>
        <p:spPr>
          <a:xfrm>
            <a:off x="2791599" y="4059841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5" name="Hexagon 4"/>
          <p:cNvSpPr/>
          <p:nvPr/>
        </p:nvSpPr>
        <p:spPr>
          <a:xfrm>
            <a:off x="4880121" y="4059841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6" name="Hexagon 5"/>
          <p:cNvSpPr/>
          <p:nvPr/>
        </p:nvSpPr>
        <p:spPr>
          <a:xfrm>
            <a:off x="3835861" y="3484697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7" name="Hexagon 6"/>
          <p:cNvSpPr/>
          <p:nvPr/>
        </p:nvSpPr>
        <p:spPr>
          <a:xfrm>
            <a:off x="2791599" y="2909553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8" name="Hexagon 7"/>
          <p:cNvSpPr/>
          <p:nvPr/>
        </p:nvSpPr>
        <p:spPr>
          <a:xfrm>
            <a:off x="4880121" y="2909553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9" name="Hexagon 8"/>
          <p:cNvSpPr/>
          <p:nvPr/>
        </p:nvSpPr>
        <p:spPr>
          <a:xfrm>
            <a:off x="3835861" y="2334409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0" name="Hexagon 9"/>
          <p:cNvSpPr/>
          <p:nvPr/>
        </p:nvSpPr>
        <p:spPr>
          <a:xfrm>
            <a:off x="3835861" y="4634985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1" name="Hexagon 10"/>
          <p:cNvSpPr/>
          <p:nvPr/>
        </p:nvSpPr>
        <p:spPr>
          <a:xfrm>
            <a:off x="1764743" y="3484696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2" name="Hexagon 11"/>
          <p:cNvSpPr/>
          <p:nvPr/>
        </p:nvSpPr>
        <p:spPr>
          <a:xfrm>
            <a:off x="1774661" y="2334409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Example Text</a:t>
            </a:r>
            <a:endParaRPr lang="en-US" sz="1600" b="1" dirty="0"/>
          </a:p>
        </p:txBody>
      </p:sp>
      <p:sp>
        <p:nvSpPr>
          <p:cNvPr id="13" name="Hexagon 12"/>
          <p:cNvSpPr/>
          <p:nvPr/>
        </p:nvSpPr>
        <p:spPr>
          <a:xfrm>
            <a:off x="5934403" y="3490625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4" name="Hexagon 13"/>
          <p:cNvSpPr/>
          <p:nvPr/>
        </p:nvSpPr>
        <p:spPr>
          <a:xfrm>
            <a:off x="5934403" y="2335928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5" name="Hexagon 14"/>
          <p:cNvSpPr/>
          <p:nvPr/>
        </p:nvSpPr>
        <p:spPr>
          <a:xfrm>
            <a:off x="5934403" y="4634983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6" name="Hexagon 15"/>
          <p:cNvSpPr/>
          <p:nvPr/>
        </p:nvSpPr>
        <p:spPr>
          <a:xfrm>
            <a:off x="1752600" y="4640912"/>
            <a:ext cx="1334334" cy="115028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34637959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Missing Piece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 rot="5400000">
            <a:off x="4113120" y="2591308"/>
            <a:ext cx="4038601" cy="4037583"/>
            <a:chOff x="1600199" y="1489403"/>
            <a:chExt cx="5020935" cy="501966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 rot="5400000">
              <a:off x="2026588" y="287878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2026588" y="148940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3417238" y="149131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026588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5400000">
              <a:off x="3417237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rot="5400000">
              <a:off x="4807888" y="287878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4807888" y="148940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4807888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Isosceles Triangle 12"/>
          <p:cNvSpPr/>
          <p:nvPr/>
        </p:nvSpPr>
        <p:spPr>
          <a:xfrm rot="7255683">
            <a:off x="3380344" y="1853852"/>
            <a:ext cx="1701110" cy="3744306"/>
          </a:xfrm>
          <a:prstGeom prst="triangle">
            <a:avLst/>
          </a:prstGeom>
          <a:solidFill>
            <a:schemeClr val="bg1">
              <a:lumMod val="8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 rot="16200000">
            <a:off x="1585172" y="1158030"/>
            <a:ext cx="1933886" cy="3123028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18639" y="2452653"/>
            <a:ext cx="2266950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Your Text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10887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Piece Concept  – Your Title Text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4908520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330743" y="4908520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78253" y="4908520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74993" y="428925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05536" y="428925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53046" y="428925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474993" y="551081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05536" y="551081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953046" y="5510817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600200" y="5510817"/>
            <a:ext cx="766635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00200" y="4289257"/>
            <a:ext cx="766635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13083" y="4908520"/>
            <a:ext cx="766635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330743" y="3680598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078253" y="3680598"/>
            <a:ext cx="1626672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813083" y="3680598"/>
            <a:ext cx="766635" cy="5089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 rot="19793972">
            <a:off x="932352" y="2500921"/>
            <a:ext cx="1626672" cy="50898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Text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ight Arrow 19"/>
          <p:cNvSpPr/>
          <p:nvPr/>
        </p:nvSpPr>
        <p:spPr>
          <a:xfrm rot="3469742">
            <a:off x="1979739" y="3385014"/>
            <a:ext cx="657931" cy="354489"/>
          </a:xfrm>
          <a:prstGeom prst="rightArrow">
            <a:avLst>
              <a:gd name="adj1" fmla="val 43810"/>
              <a:gd name="adj2" fmla="val 932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817967" y="2097394"/>
            <a:ext cx="441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Lorem Ipsum is simply dummy text of the printing and typesetting </a:t>
            </a:r>
            <a:r>
              <a:rPr lang="en-US" i="1" dirty="0" smtClean="0"/>
              <a:t>industry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626053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Gears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09800" y="2018792"/>
            <a:ext cx="4648200" cy="4229608"/>
            <a:chOff x="2057400" y="1371600"/>
            <a:chExt cx="4648200" cy="4229608"/>
          </a:xfrm>
        </p:grpSpPr>
        <p:sp>
          <p:nvSpPr>
            <p:cNvPr id="5" name="Freeform 3"/>
            <p:cNvSpPr>
              <a:spLocks noEditPoints="1"/>
            </p:cNvSpPr>
            <p:nvPr/>
          </p:nvSpPr>
          <p:spPr bwMode="auto">
            <a:xfrm>
              <a:off x="2057400" y="3689041"/>
              <a:ext cx="1678147" cy="1674008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3"/>
            <p:cNvSpPr>
              <a:spLocks noEditPoints="1"/>
            </p:cNvSpPr>
            <p:nvPr/>
          </p:nvSpPr>
          <p:spPr bwMode="auto">
            <a:xfrm>
              <a:off x="5014135" y="1611335"/>
              <a:ext cx="1691465" cy="1687294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3"/>
            <p:cNvSpPr>
              <a:spLocks noEditPoints="1"/>
            </p:cNvSpPr>
            <p:nvPr/>
          </p:nvSpPr>
          <p:spPr bwMode="auto">
            <a:xfrm>
              <a:off x="2536870" y="1371600"/>
              <a:ext cx="2317441" cy="2311726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Freeform 3"/>
            <p:cNvSpPr>
              <a:spLocks noEditPoints="1"/>
            </p:cNvSpPr>
            <p:nvPr/>
          </p:nvSpPr>
          <p:spPr bwMode="auto">
            <a:xfrm>
              <a:off x="3895370" y="3289482"/>
              <a:ext cx="2317441" cy="2311726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352800" y="2933192"/>
            <a:ext cx="910046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+mj-lt"/>
              </a:rPr>
              <a:t>Text</a:t>
            </a:r>
            <a:endParaRPr lang="en-US" sz="25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73816" y="2882029"/>
            <a:ext cx="70829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Text</a:t>
            </a:r>
            <a:endParaRPr lang="en-US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21646" y="4840914"/>
            <a:ext cx="708297" cy="4308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+mj-lt"/>
              </a:rPr>
              <a:t>Text</a:t>
            </a:r>
            <a:endParaRPr lang="en-US" sz="2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74620" y="4951585"/>
            <a:ext cx="70829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Text</a:t>
            </a:r>
            <a:endParaRPr lang="en-US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37400" y="2552192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700" i="1" dirty="0" smtClean="0">
                <a:solidFill>
                  <a:schemeClr val="accent2"/>
                </a:solidFill>
                <a:latin typeface="+mj-lt"/>
              </a:rPr>
              <a:t>Example Text.</a:t>
            </a:r>
          </a:p>
          <a:p>
            <a:r>
              <a:rPr lang="en-US" sz="1700" i="1" dirty="0" smtClean="0">
                <a:solidFill>
                  <a:schemeClr val="accent2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80200" y="4761637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700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  <a:p>
            <a:r>
              <a:rPr lang="en-US" sz="1700" i="1" dirty="0" smtClean="0">
                <a:solidFill>
                  <a:schemeClr val="accent4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5200" y="2286000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sz="1700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  <a:p>
            <a:pPr algn="r"/>
            <a:r>
              <a:rPr lang="en-US" sz="1700" i="1" dirty="0" smtClean="0">
                <a:solidFill>
                  <a:schemeClr val="accent3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400" y="4304792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99546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Gears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Freeform 3"/>
          <p:cNvSpPr>
            <a:spLocks noEditPoints="1"/>
          </p:cNvSpPr>
          <p:nvPr/>
        </p:nvSpPr>
        <p:spPr bwMode="auto">
          <a:xfrm>
            <a:off x="3011300" y="3547544"/>
            <a:ext cx="1678147" cy="1674008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reeform 3"/>
          <p:cNvSpPr>
            <a:spLocks noEditPoints="1"/>
          </p:cNvSpPr>
          <p:nvPr/>
        </p:nvSpPr>
        <p:spPr bwMode="auto">
          <a:xfrm rot="20700000">
            <a:off x="4683842" y="3547544"/>
            <a:ext cx="1678147" cy="1674008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reeform 3"/>
          <p:cNvSpPr>
            <a:spLocks noEditPoints="1"/>
          </p:cNvSpPr>
          <p:nvPr/>
        </p:nvSpPr>
        <p:spPr bwMode="auto">
          <a:xfrm rot="20700000">
            <a:off x="1334211" y="3547543"/>
            <a:ext cx="1678147" cy="1674008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3"/>
          <p:cNvSpPr>
            <a:spLocks noEditPoints="1"/>
          </p:cNvSpPr>
          <p:nvPr/>
        </p:nvSpPr>
        <p:spPr bwMode="auto">
          <a:xfrm>
            <a:off x="6399053" y="3547543"/>
            <a:ext cx="1678147" cy="1674008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86315" y="2292095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82886" y="2299352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4486" y="2299352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59114" y="2299352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6740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Chart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84637824"/>
              </p:ext>
            </p:extLst>
          </p:nvPr>
        </p:nvGraphicFramePr>
        <p:xfrm>
          <a:off x="838200" y="1524000"/>
          <a:ext cx="7531100" cy="50207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08190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Social Media  </a:t>
            </a:r>
            <a:r>
              <a:rPr lang="en-US" dirty="0"/>
              <a:t>– Your Title Text Here</a:t>
            </a:r>
          </a:p>
        </p:txBody>
      </p:sp>
      <p:pic>
        <p:nvPicPr>
          <p:cNvPr id="1026" name="Picture 2" descr="D:\Imagine7Buckup\SmileRobot\New folder\1388842480_social_stumbleupon_box_col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3794601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7135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7135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7135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7135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854" y="3794601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:\Imagine7Buckup\SmileRobot\New folder\1388842537_social_rss_box_orang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7957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7957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765295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18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375132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22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984495" y="45087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25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579807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28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059576" y="34419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31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668939" y="3440848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34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264251" y="34419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37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371600" y="25275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40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966912" y="25286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43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5" name="Text Box 394"/>
          <p:cNvSpPr txBox="1">
            <a:spLocks noChangeArrowheads="1"/>
          </p:cNvSpPr>
          <p:nvPr/>
        </p:nvSpPr>
        <p:spPr bwMode="auto">
          <a:xfrm>
            <a:off x="1084504" y="190500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46" name="Text Box 394"/>
          <p:cNvSpPr txBox="1">
            <a:spLocks noChangeArrowheads="1"/>
          </p:cNvSpPr>
          <p:nvPr/>
        </p:nvSpPr>
        <p:spPr bwMode="auto">
          <a:xfrm>
            <a:off x="5410200" y="1920778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47" name="Text Box 394"/>
          <p:cNvSpPr txBox="1">
            <a:spLocks noChangeArrowheads="1"/>
          </p:cNvSpPr>
          <p:nvPr/>
        </p:nvSpPr>
        <p:spPr bwMode="auto">
          <a:xfrm>
            <a:off x="993909" y="556260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100,000,000 Users</a:t>
            </a:r>
          </a:p>
        </p:txBody>
      </p:sp>
    </p:spTree>
    <p:extLst>
      <p:ext uri="{BB962C8B-B14F-4D97-AF65-F5344CB8AC3E}">
        <p14:creationId xmlns:p14="http://schemas.microsoft.com/office/powerpoint/2010/main" val="33784842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749933895"/>
              </p:ext>
            </p:extLst>
          </p:nvPr>
        </p:nvGraphicFramePr>
        <p:xfrm>
          <a:off x="1219200" y="1752600"/>
          <a:ext cx="6781800" cy="467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215886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229402618"/>
              </p:ext>
            </p:extLst>
          </p:nvPr>
        </p:nvGraphicFramePr>
        <p:xfrm>
          <a:off x="1066800" y="1600200"/>
          <a:ext cx="7238127" cy="502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6047025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640651833"/>
              </p:ext>
            </p:extLst>
          </p:nvPr>
        </p:nvGraphicFramePr>
        <p:xfrm>
          <a:off x="1219200" y="1676400"/>
          <a:ext cx="6629400" cy="469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39311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305470950"/>
              </p:ext>
            </p:extLst>
          </p:nvPr>
        </p:nvGraphicFramePr>
        <p:xfrm>
          <a:off x="1066800" y="1524000"/>
          <a:ext cx="7239000" cy="482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53146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572349708"/>
              </p:ext>
            </p:extLst>
          </p:nvPr>
        </p:nvGraphicFramePr>
        <p:xfrm>
          <a:off x="1295400" y="1600200"/>
          <a:ext cx="6981826" cy="4654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120089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11195"/>
              </p:ext>
            </p:extLst>
          </p:nvPr>
        </p:nvGraphicFramePr>
        <p:xfrm>
          <a:off x="1295400" y="1752600"/>
          <a:ext cx="6705600" cy="454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120"/>
                <a:gridCol w="1341120"/>
                <a:gridCol w="1341120"/>
                <a:gridCol w="1341120"/>
                <a:gridCol w="1341120"/>
              </a:tblGrid>
              <a:tr h="56832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20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Example Text</a:t>
                      </a:r>
                      <a:endParaRPr 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123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1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77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422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876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57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456</a:t>
                      </a:r>
                      <a:endParaRPr lang="en-US" dirty="0"/>
                    </a:p>
                  </a:txBody>
                  <a:tcPr anchor="ctr"/>
                </a:tc>
              </a:tr>
              <a:tr h="5683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5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5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435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786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423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786</a:t>
                      </a:r>
                      <a:endParaRPr lang="en-US" b="1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15892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List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79219232"/>
              </p:ext>
            </p:extLst>
          </p:nvPr>
        </p:nvGraphicFramePr>
        <p:xfrm>
          <a:off x="1143000" y="4419600"/>
          <a:ext cx="6959600" cy="17875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656888917"/>
              </p:ext>
            </p:extLst>
          </p:nvPr>
        </p:nvGraphicFramePr>
        <p:xfrm>
          <a:off x="1143000" y="1863729"/>
          <a:ext cx="6959600" cy="17875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529240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90171" y="2646402"/>
            <a:ext cx="3048000" cy="3657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90171" y="1905000"/>
            <a:ext cx="3048000" cy="7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76800" y="2646402"/>
            <a:ext cx="3048000" cy="3657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76800" y="1905000"/>
            <a:ext cx="3048000" cy="74140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730483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67000" y="1828800"/>
            <a:ext cx="5486400" cy="11620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1828800"/>
            <a:ext cx="1676400" cy="1162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67000" y="3429000"/>
            <a:ext cx="5486400" cy="11620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7" name="Rectangle 6"/>
          <p:cNvSpPr/>
          <p:nvPr/>
        </p:nvSpPr>
        <p:spPr>
          <a:xfrm>
            <a:off x="990600" y="3429000"/>
            <a:ext cx="1676400" cy="1162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67000" y="5029200"/>
            <a:ext cx="5486400" cy="11620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9" name="Rectangle 8"/>
          <p:cNvSpPr/>
          <p:nvPr/>
        </p:nvSpPr>
        <p:spPr>
          <a:xfrm>
            <a:off x="990600" y="5029200"/>
            <a:ext cx="1676400" cy="1162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820948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Lists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42579278"/>
              </p:ext>
            </p:extLst>
          </p:nvPr>
        </p:nvGraphicFramePr>
        <p:xfrm>
          <a:off x="1447800" y="1828800"/>
          <a:ext cx="6286500" cy="419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0353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Facebook Strategy</a:t>
            </a:r>
            <a:endParaRPr lang="en-US" dirty="0"/>
          </a:p>
        </p:txBody>
      </p:sp>
      <p:pic>
        <p:nvPicPr>
          <p:cNvPr id="4" name="Picture 3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699947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List  – Your Title Text Here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01325931"/>
              </p:ext>
            </p:extLst>
          </p:nvPr>
        </p:nvGraphicFramePr>
        <p:xfrm>
          <a:off x="1524000" y="19558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683691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Diagram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209800" y="1841499"/>
            <a:ext cx="4101925" cy="4102101"/>
            <a:chOff x="2286000" y="1613028"/>
            <a:chExt cx="4101925" cy="4102101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Oval 4"/>
            <p:cNvSpPr/>
            <p:nvPr/>
          </p:nvSpPr>
          <p:spPr>
            <a:xfrm>
              <a:off x="2286000" y="1613028"/>
              <a:ext cx="4099307" cy="41021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88618" y="1613028"/>
              <a:ext cx="4099307" cy="4102101"/>
            </a:xfrm>
            <a:prstGeom prst="ellipse">
              <a:avLst/>
            </a:prstGeom>
            <a:solidFill>
              <a:schemeClr val="accent1">
                <a:alpha val="4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783612" y="2108361"/>
              <a:ext cx="3109319" cy="3111436"/>
            </a:xfrm>
            <a:prstGeom prst="ellipse">
              <a:avLst/>
            </a:prstGeom>
            <a:solidFill>
              <a:schemeClr val="accent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3285296" y="2609281"/>
              <a:ext cx="2108161" cy="2109597"/>
            </a:xfrm>
            <a:prstGeom prst="ellipse">
              <a:avLst/>
            </a:prstGeom>
            <a:solidFill>
              <a:schemeClr val="accent1">
                <a:alpha val="56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748812" y="3077596"/>
              <a:ext cx="1172169" cy="117296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WordArt 2"/>
          <p:cNvSpPr>
            <a:spLocks noChangeArrowheads="1" noChangeShapeType="1" noTextEdit="1"/>
          </p:cNvSpPr>
          <p:nvPr/>
        </p:nvSpPr>
        <p:spPr bwMode="auto">
          <a:xfrm>
            <a:off x="3209096" y="2124406"/>
            <a:ext cx="2090403" cy="1099929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1685082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Your Text Here – Item D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11" name="WordArt 2"/>
          <p:cNvSpPr>
            <a:spLocks noChangeArrowheads="1" noChangeShapeType="1" noTextEdit="1"/>
          </p:cNvSpPr>
          <p:nvPr/>
        </p:nvSpPr>
        <p:spPr bwMode="auto">
          <a:xfrm>
            <a:off x="3409853" y="2636088"/>
            <a:ext cx="1688889" cy="920255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1685082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Your Text Here – Item C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12" name="WordArt 2"/>
          <p:cNvSpPr>
            <a:spLocks noChangeArrowheads="1" noChangeShapeType="1" noTextEdit="1"/>
          </p:cNvSpPr>
          <p:nvPr/>
        </p:nvSpPr>
        <p:spPr bwMode="auto">
          <a:xfrm>
            <a:off x="3623270" y="3100664"/>
            <a:ext cx="1250960" cy="1067088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2629599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Text Here – Item B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13" name="Text Box 394"/>
          <p:cNvSpPr txBox="1">
            <a:spLocks noChangeArrowheads="1"/>
          </p:cNvSpPr>
          <p:nvPr/>
        </p:nvSpPr>
        <p:spPr bwMode="auto">
          <a:xfrm>
            <a:off x="3890042" y="3660775"/>
            <a:ext cx="71139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kern="0" dirty="0" smtClean="0">
                <a:ea typeface="굴림" charset="-127"/>
                <a:cs typeface="Arial" pitchFamily="34" charset="0"/>
              </a:rPr>
              <a:t>Item A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616157" y="2589370"/>
            <a:ext cx="3232443" cy="1269930"/>
            <a:chOff x="3867150" y="1600200"/>
            <a:chExt cx="3681374" cy="1819276"/>
          </a:xfrm>
        </p:grpSpPr>
        <p:cxnSp>
          <p:nvCxnSpPr>
            <p:cNvPr id="15" name="Straight Connector 14"/>
            <p:cNvCxnSpPr/>
            <p:nvPr/>
          </p:nvCxnSpPr>
          <p:spPr>
            <a:xfrm flipV="1">
              <a:off x="3867150" y="1600200"/>
              <a:ext cx="2171700" cy="18192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048376" y="1600200"/>
              <a:ext cx="1500148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6553200" y="2666871"/>
            <a:ext cx="1473200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0553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922817420"/>
              </p:ext>
            </p:extLst>
          </p:nvPr>
        </p:nvGraphicFramePr>
        <p:xfrm>
          <a:off x="714374" y="1752600"/>
          <a:ext cx="7591426" cy="5060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Box 394"/>
          <p:cNvSpPr txBox="1">
            <a:spLocks noChangeArrowheads="1"/>
          </p:cNvSpPr>
          <p:nvPr/>
        </p:nvSpPr>
        <p:spPr bwMode="auto">
          <a:xfrm>
            <a:off x="2687828" y="3427642"/>
            <a:ext cx="3615942" cy="126188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800" b="1" dirty="0">
                <a:cs typeface="Arial" pitchFamily="34" charset="0"/>
              </a:rPr>
              <a:t>Your</a:t>
            </a:r>
            <a:r>
              <a:rPr lang="en-US" sz="38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sz="3800" b="1" dirty="0" smtClean="0">
                <a:cs typeface="Arial" pitchFamily="34" charset="0"/>
              </a:rPr>
              <a:t>Text</a:t>
            </a:r>
            <a:r>
              <a:rPr lang="en-US" sz="3800" b="1" dirty="0" smtClean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/>
            <a:r>
              <a:rPr lang="en-US" sz="3800" b="1" dirty="0" smtClean="0">
                <a:cs typeface="Arial" pitchFamily="34" charset="0"/>
              </a:rPr>
              <a:t>Here</a:t>
            </a:r>
            <a:endParaRPr lang="en-US" sz="3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4475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Funnel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295400" y="2663674"/>
            <a:ext cx="3827657" cy="3451860"/>
            <a:chOff x="617292" y="1905000"/>
            <a:chExt cx="3802308" cy="3429000"/>
          </a:xfrm>
        </p:grpSpPr>
        <p:grpSp>
          <p:nvGrpSpPr>
            <p:cNvPr id="5" name="Group 78"/>
            <p:cNvGrpSpPr/>
            <p:nvPr/>
          </p:nvGrpSpPr>
          <p:grpSpPr>
            <a:xfrm>
              <a:off x="2070100" y="4580691"/>
              <a:ext cx="902494" cy="753290"/>
              <a:chOff x="838200" y="4580957"/>
              <a:chExt cx="979521" cy="829996"/>
            </a:xfrm>
          </p:grpSpPr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842615" y="5291138"/>
                <a:ext cx="974281" cy="119815"/>
              </a:xfrm>
              <a:custGeom>
                <a:avLst/>
                <a:gdLst/>
                <a:ahLst/>
                <a:cxnLst>
                  <a:cxn ang="0">
                    <a:pos x="522" y="51"/>
                  </a:cxn>
                  <a:cxn ang="0">
                    <a:pos x="261" y="103"/>
                  </a:cxn>
                  <a:cxn ang="0">
                    <a:pos x="261" y="103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261" y="0"/>
                  </a:cxn>
                  <a:cxn ang="0">
                    <a:pos x="261" y="0"/>
                  </a:cxn>
                  <a:cxn ang="0">
                    <a:pos x="261" y="0"/>
                  </a:cxn>
                  <a:cxn ang="0">
                    <a:pos x="522" y="51"/>
                  </a:cxn>
                  <a:cxn ang="0">
                    <a:pos x="522" y="51"/>
                  </a:cxn>
                </a:cxnLst>
                <a:rect l="0" t="0" r="r" b="b"/>
                <a:pathLst>
                  <a:path w="522" h="103">
                    <a:moveTo>
                      <a:pt x="522" y="51"/>
                    </a:moveTo>
                    <a:cubicBezTo>
                      <a:pt x="522" y="80"/>
                      <a:pt x="405" y="103"/>
                      <a:pt x="261" y="103"/>
                    </a:cubicBezTo>
                    <a:cubicBezTo>
                      <a:pt x="261" y="103"/>
                      <a:pt x="261" y="103"/>
                      <a:pt x="261" y="103"/>
                    </a:cubicBezTo>
                    <a:cubicBezTo>
                      <a:pt x="117" y="103"/>
                      <a:pt x="0" y="80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23"/>
                      <a:pt x="117" y="0"/>
                      <a:pt x="261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405" y="0"/>
                      <a:pt x="522" y="23"/>
                      <a:pt x="522" y="51"/>
                    </a:cubicBezTo>
                    <a:cubicBezTo>
                      <a:pt x="522" y="51"/>
                      <a:pt x="522" y="51"/>
                      <a:pt x="522" y="51"/>
                    </a:cubicBezTo>
                    <a:close/>
                  </a:path>
                </a:pathLst>
              </a:custGeom>
              <a:gradFill>
                <a:gsLst>
                  <a:gs pos="20000">
                    <a:schemeClr val="tx1">
                      <a:lumMod val="40000"/>
                      <a:lumOff val="60000"/>
                    </a:schemeClr>
                  </a:gs>
                  <a:gs pos="100000">
                    <a:schemeClr val="tx1">
                      <a:alpha val="43000"/>
                    </a:schemeClr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8"/>
              <p:cNvSpPr>
                <a:spLocks/>
              </p:cNvSpPr>
              <p:nvPr/>
            </p:nvSpPr>
            <p:spPr bwMode="auto">
              <a:xfrm>
                <a:off x="838200" y="4580957"/>
                <a:ext cx="979521" cy="82924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80"/>
                  </a:cxn>
                  <a:cxn ang="0">
                    <a:pos x="113" y="194"/>
                  </a:cxn>
                  <a:cxn ang="0">
                    <a:pos x="227" y="180"/>
                  </a:cxn>
                  <a:cxn ang="0">
                    <a:pos x="229" y="180"/>
                  </a:cxn>
                  <a:cxn ang="0">
                    <a:pos x="229" y="0"/>
                  </a:cxn>
                  <a:cxn ang="0">
                    <a:pos x="0" y="0"/>
                  </a:cxn>
                </a:cxnLst>
                <a:rect l="0" t="0" r="r" b="b"/>
                <a:pathLst>
                  <a:path w="229" h="194">
                    <a:moveTo>
                      <a:pt x="0" y="0"/>
                    </a:moveTo>
                    <a:cubicBezTo>
                      <a:pt x="0" y="180"/>
                      <a:pt x="0" y="180"/>
                      <a:pt x="0" y="180"/>
                    </a:cubicBezTo>
                    <a:cubicBezTo>
                      <a:pt x="0" y="188"/>
                      <a:pt x="51" y="194"/>
                      <a:pt x="113" y="194"/>
                    </a:cubicBezTo>
                    <a:cubicBezTo>
                      <a:pt x="176" y="194"/>
                      <a:pt x="227" y="188"/>
                      <a:pt x="227" y="180"/>
                    </a:cubicBezTo>
                    <a:cubicBezTo>
                      <a:pt x="229" y="180"/>
                      <a:pt x="229" y="180"/>
                      <a:pt x="229" y="180"/>
                    </a:cubicBezTo>
                    <a:cubicBezTo>
                      <a:pt x="229" y="0"/>
                      <a:pt x="229" y="0"/>
                      <a:pt x="2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33000">
                    <a:schemeClr val="bg1">
                      <a:lumMod val="65000"/>
                      <a:alpha val="0"/>
                    </a:schemeClr>
                  </a:gs>
                  <a:gs pos="100000">
                    <a:schemeClr val="tx1">
                      <a:alpha val="39000"/>
                    </a:schemeClr>
                  </a:gs>
                </a:gsLst>
                <a:lin ang="0" scaled="0"/>
              </a:gradFill>
              <a:ln w="12700">
                <a:solidFill>
                  <a:schemeClr val="tx1">
                    <a:lumMod val="60000"/>
                    <a:lumOff val="40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2071121" y="4470796"/>
              <a:ext cx="903275" cy="218627"/>
            </a:xfrm>
            <a:custGeom>
              <a:avLst/>
              <a:gdLst/>
              <a:ahLst/>
              <a:cxnLst>
                <a:cxn ang="0">
                  <a:pos x="522" y="51"/>
                </a:cxn>
                <a:cxn ang="0">
                  <a:pos x="261" y="103"/>
                </a:cxn>
                <a:cxn ang="0">
                  <a:pos x="261" y="103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522" y="51"/>
                </a:cxn>
                <a:cxn ang="0">
                  <a:pos x="522" y="51"/>
                </a:cxn>
              </a:cxnLst>
              <a:rect l="0" t="0" r="r" b="b"/>
              <a:pathLst>
                <a:path w="522" h="103">
                  <a:moveTo>
                    <a:pt x="522" y="51"/>
                  </a:moveTo>
                  <a:cubicBezTo>
                    <a:pt x="522" y="80"/>
                    <a:pt x="405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117" y="103"/>
                    <a:pt x="0" y="80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117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405" y="0"/>
                    <a:pt x="522" y="23"/>
                    <a:pt x="522" y="51"/>
                  </a:cubicBezTo>
                  <a:cubicBezTo>
                    <a:pt x="522" y="51"/>
                    <a:pt x="522" y="51"/>
                    <a:pt x="522" y="51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2"/>
            <p:cNvSpPr>
              <a:spLocks/>
            </p:cNvSpPr>
            <p:nvPr/>
          </p:nvSpPr>
          <p:spPr bwMode="auto">
            <a:xfrm>
              <a:off x="624204" y="2111827"/>
              <a:ext cx="3788925" cy="2572034"/>
            </a:xfrm>
            <a:custGeom>
              <a:avLst/>
              <a:gdLst/>
              <a:ahLst/>
              <a:cxnLst>
                <a:cxn ang="0">
                  <a:pos x="1114" y="0"/>
                </a:cxn>
                <a:cxn ang="0">
                  <a:pos x="557" y="55"/>
                </a:cxn>
                <a:cxn ang="0">
                  <a:pos x="0" y="1"/>
                </a:cxn>
                <a:cxn ang="0">
                  <a:pos x="388" y="666"/>
                </a:cxn>
                <a:cxn ang="0">
                  <a:pos x="423" y="725"/>
                </a:cxn>
                <a:cxn ang="0">
                  <a:pos x="557" y="756"/>
                </a:cxn>
                <a:cxn ang="0">
                  <a:pos x="692" y="726"/>
                </a:cxn>
                <a:cxn ang="0">
                  <a:pos x="692" y="726"/>
                </a:cxn>
                <a:cxn ang="0">
                  <a:pos x="854" y="446"/>
                </a:cxn>
                <a:cxn ang="0">
                  <a:pos x="854" y="446"/>
                </a:cxn>
                <a:cxn ang="0">
                  <a:pos x="1114" y="0"/>
                </a:cxn>
              </a:cxnLst>
              <a:rect l="0" t="0" r="r" b="b"/>
              <a:pathLst>
                <a:path w="1114" h="756">
                  <a:moveTo>
                    <a:pt x="1114" y="0"/>
                  </a:moveTo>
                  <a:cubicBezTo>
                    <a:pt x="1091" y="31"/>
                    <a:pt x="850" y="55"/>
                    <a:pt x="557" y="55"/>
                  </a:cubicBezTo>
                  <a:cubicBezTo>
                    <a:pt x="267" y="55"/>
                    <a:pt x="28" y="32"/>
                    <a:pt x="0" y="1"/>
                  </a:cubicBezTo>
                  <a:cubicBezTo>
                    <a:pt x="388" y="666"/>
                    <a:pt x="388" y="666"/>
                    <a:pt x="388" y="666"/>
                  </a:cubicBezTo>
                  <a:cubicBezTo>
                    <a:pt x="423" y="725"/>
                    <a:pt x="423" y="725"/>
                    <a:pt x="423" y="725"/>
                  </a:cubicBezTo>
                  <a:cubicBezTo>
                    <a:pt x="431" y="742"/>
                    <a:pt x="488" y="756"/>
                    <a:pt x="557" y="756"/>
                  </a:cubicBezTo>
                  <a:cubicBezTo>
                    <a:pt x="626" y="756"/>
                    <a:pt x="682" y="743"/>
                    <a:pt x="692" y="726"/>
                  </a:cubicBezTo>
                  <a:cubicBezTo>
                    <a:pt x="692" y="726"/>
                    <a:pt x="692" y="726"/>
                    <a:pt x="692" y="726"/>
                  </a:cubicBezTo>
                  <a:cubicBezTo>
                    <a:pt x="854" y="446"/>
                    <a:pt x="854" y="446"/>
                    <a:pt x="854" y="446"/>
                  </a:cubicBezTo>
                  <a:cubicBezTo>
                    <a:pt x="854" y="446"/>
                    <a:pt x="854" y="446"/>
                    <a:pt x="854" y="446"/>
                  </a:cubicBezTo>
                  <a:lnTo>
                    <a:pt x="1114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44000"/>
                  </a:schemeClr>
                </a:gs>
                <a:gs pos="48000">
                  <a:schemeClr val="bg1">
                    <a:alpha val="67000"/>
                  </a:schemeClr>
                </a:gs>
                <a:gs pos="53000">
                  <a:schemeClr val="bg1">
                    <a:alpha val="67000"/>
                  </a:schemeClr>
                </a:gs>
                <a:gs pos="100000">
                  <a:schemeClr val="tx1">
                    <a:alpha val="45000"/>
                  </a:schemeClr>
                </a:gs>
              </a:gsLst>
              <a:lin ang="10800000" scaled="0"/>
            </a:gradFill>
            <a:ln w="12700">
              <a:solidFill>
                <a:schemeClr val="tx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3"/>
            <p:cNvSpPr>
              <a:spLocks/>
            </p:cNvSpPr>
            <p:nvPr/>
          </p:nvSpPr>
          <p:spPr bwMode="auto">
            <a:xfrm>
              <a:off x="1219204" y="2233649"/>
              <a:ext cx="1004691" cy="24010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93" y="715"/>
                </a:cxn>
                <a:cxn ang="0">
                  <a:pos x="300" y="716"/>
                </a:cxn>
                <a:cxn ang="0">
                  <a:pos x="190" y="12"/>
                </a:cxn>
                <a:cxn ang="0">
                  <a:pos x="0" y="0"/>
                </a:cxn>
              </a:cxnLst>
              <a:rect l="0" t="0" r="r" b="b"/>
              <a:pathLst>
                <a:path w="300" h="716">
                  <a:moveTo>
                    <a:pt x="0" y="0"/>
                  </a:moveTo>
                  <a:cubicBezTo>
                    <a:pt x="293" y="715"/>
                    <a:pt x="293" y="715"/>
                    <a:pt x="293" y="715"/>
                  </a:cubicBezTo>
                  <a:cubicBezTo>
                    <a:pt x="300" y="716"/>
                    <a:pt x="300" y="716"/>
                    <a:pt x="300" y="716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19" y="9"/>
                    <a:pt x="55" y="5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88000"/>
                  </a:schemeClr>
                </a:gs>
                <a:gs pos="0">
                  <a:schemeClr val="bg1">
                    <a:alpha val="93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17292" y="1905000"/>
              <a:ext cx="3802308" cy="395600"/>
            </a:xfrm>
            <a:custGeom>
              <a:avLst/>
              <a:gdLst/>
              <a:ahLst/>
              <a:cxnLst>
                <a:cxn ang="0">
                  <a:pos x="522" y="51"/>
                </a:cxn>
                <a:cxn ang="0">
                  <a:pos x="261" y="103"/>
                </a:cxn>
                <a:cxn ang="0">
                  <a:pos x="261" y="103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522" y="51"/>
                </a:cxn>
                <a:cxn ang="0">
                  <a:pos x="522" y="51"/>
                </a:cxn>
              </a:cxnLst>
              <a:rect l="0" t="0" r="r" b="b"/>
              <a:pathLst>
                <a:path w="522" h="103">
                  <a:moveTo>
                    <a:pt x="522" y="51"/>
                  </a:moveTo>
                  <a:cubicBezTo>
                    <a:pt x="522" y="80"/>
                    <a:pt x="405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117" y="103"/>
                    <a:pt x="0" y="80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117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405" y="0"/>
                    <a:pt x="522" y="23"/>
                    <a:pt x="522" y="51"/>
                  </a:cubicBezTo>
                  <a:cubicBezTo>
                    <a:pt x="522" y="51"/>
                    <a:pt x="522" y="51"/>
                    <a:pt x="522" y="51"/>
                  </a:cubicBezTo>
                  <a:close/>
                </a:path>
              </a:pathLst>
            </a:custGeom>
            <a:gradFill>
              <a:gsLst>
                <a:gs pos="20000">
                  <a:schemeClr val="bg1"/>
                </a:gs>
                <a:gs pos="100000">
                  <a:schemeClr val="tx1">
                    <a:alpha val="43000"/>
                  </a:schemeClr>
                </a:gs>
              </a:gsLst>
              <a:lin ang="5400000" scaled="0"/>
            </a:gradFill>
            <a:ln w="12700">
              <a:solidFill>
                <a:schemeClr val="tx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WordArt 2"/>
          <p:cNvSpPr>
            <a:spLocks noChangeArrowheads="1" noChangeShapeType="1" noTextEdit="1"/>
          </p:cNvSpPr>
          <p:nvPr/>
        </p:nvSpPr>
        <p:spPr bwMode="auto">
          <a:xfrm>
            <a:off x="2225018" y="1657290"/>
            <a:ext cx="1344302" cy="1106208"/>
          </a:xfrm>
          <a:prstGeom prst="rect">
            <a:avLst/>
          </a:prstGeom>
        </p:spPr>
        <p:txBody>
          <a:bodyPr vert="horz" wrap="square" fromWordArt="1" anchor="t" anchorCtr="0">
            <a:prstTxWarp prst="textArchUp">
              <a:avLst>
                <a:gd name="adj" fmla="val 12509215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굴림" charset="-127"/>
                <a:cs typeface="Arial" pitchFamily="34" charset="0"/>
              </a:rPr>
              <a:t>Your Text Here</a:t>
            </a:r>
            <a:endParaRPr kumimoji="0" lang="en-US" sz="1000" b="0" i="0" u="none" strike="noStrike" kern="10" cap="none" spc="0" normalizeH="0" baseline="0" noProof="0" dirty="0"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uLnTx/>
              <a:uFillTx/>
              <a:latin typeface="Tahoma" pitchFamily="34" charset="0"/>
              <a:cs typeface="Tahoma" pitchFamily="34" charset="0"/>
            </a:endParaRPr>
          </a:p>
        </p:txBody>
      </p:sp>
      <p:grpSp>
        <p:nvGrpSpPr>
          <p:cNvPr id="13" name="Group 65"/>
          <p:cNvGrpSpPr/>
          <p:nvPr/>
        </p:nvGrpSpPr>
        <p:grpSpPr>
          <a:xfrm>
            <a:off x="2301524" y="1796405"/>
            <a:ext cx="1162050" cy="1162050"/>
            <a:chOff x="7391400" y="1988344"/>
            <a:chExt cx="454025" cy="454025"/>
          </a:xfrm>
          <a:effectLst/>
        </p:grpSpPr>
        <p:sp>
          <p:nvSpPr>
            <p:cNvPr id="1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6" name="Group 65"/>
          <p:cNvGrpSpPr/>
          <p:nvPr/>
        </p:nvGrpSpPr>
        <p:grpSpPr>
          <a:xfrm>
            <a:off x="3457559" y="3185844"/>
            <a:ext cx="906486" cy="906486"/>
            <a:chOff x="7391400" y="1988344"/>
            <a:chExt cx="454025" cy="454025"/>
          </a:xfrm>
          <a:effectLst/>
        </p:grpSpPr>
        <p:sp>
          <p:nvSpPr>
            <p:cNvPr id="1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9" name="Group 65"/>
          <p:cNvGrpSpPr/>
          <p:nvPr/>
        </p:nvGrpSpPr>
        <p:grpSpPr>
          <a:xfrm>
            <a:off x="2377724" y="3777605"/>
            <a:ext cx="696773" cy="696773"/>
            <a:chOff x="7391400" y="1988344"/>
            <a:chExt cx="454025" cy="454025"/>
          </a:xfrm>
          <a:effectLst/>
        </p:grpSpPr>
        <p:sp>
          <p:nvSpPr>
            <p:cNvPr id="2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2" name="Group 65"/>
          <p:cNvGrpSpPr/>
          <p:nvPr/>
        </p:nvGrpSpPr>
        <p:grpSpPr>
          <a:xfrm>
            <a:off x="3227648" y="4681148"/>
            <a:ext cx="521676" cy="521676"/>
            <a:chOff x="7391400" y="1988344"/>
            <a:chExt cx="454025" cy="454025"/>
          </a:xfrm>
          <a:effectLst/>
        </p:grpSpPr>
        <p:sp>
          <p:nvSpPr>
            <p:cNvPr id="2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Text Box 394"/>
          <p:cNvSpPr txBox="1">
            <a:spLocks noChangeArrowheads="1"/>
          </p:cNvSpPr>
          <p:nvPr/>
        </p:nvSpPr>
        <p:spPr bwMode="auto">
          <a:xfrm>
            <a:off x="6405711" y="280029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6" name="Text Box 394"/>
          <p:cNvSpPr txBox="1">
            <a:spLocks noChangeArrowheads="1"/>
          </p:cNvSpPr>
          <p:nvPr/>
        </p:nvSpPr>
        <p:spPr bwMode="auto">
          <a:xfrm>
            <a:off x="6405711" y="4389604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7" name="Text Box 394"/>
          <p:cNvSpPr txBox="1">
            <a:spLocks noChangeArrowheads="1"/>
          </p:cNvSpPr>
          <p:nvPr/>
        </p:nvSpPr>
        <p:spPr bwMode="auto">
          <a:xfrm>
            <a:off x="6434739" y="333368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8" name="Text Box 394"/>
          <p:cNvSpPr txBox="1">
            <a:spLocks noChangeArrowheads="1"/>
          </p:cNvSpPr>
          <p:nvPr/>
        </p:nvSpPr>
        <p:spPr bwMode="auto">
          <a:xfrm>
            <a:off x="6452882" y="3863461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29" name="Group 65"/>
          <p:cNvGrpSpPr/>
          <p:nvPr/>
        </p:nvGrpSpPr>
        <p:grpSpPr>
          <a:xfrm>
            <a:off x="6015300" y="2855951"/>
            <a:ext cx="310257" cy="310257"/>
            <a:chOff x="7391400" y="1988344"/>
            <a:chExt cx="454025" cy="454025"/>
          </a:xfrm>
          <a:effectLst/>
        </p:grpSpPr>
        <p:sp>
          <p:nvSpPr>
            <p:cNvPr id="3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2" name="Group 65"/>
          <p:cNvGrpSpPr/>
          <p:nvPr/>
        </p:nvGrpSpPr>
        <p:grpSpPr>
          <a:xfrm>
            <a:off x="6012820" y="3409890"/>
            <a:ext cx="312714" cy="312714"/>
            <a:chOff x="7391400" y="1988344"/>
            <a:chExt cx="454025" cy="454025"/>
          </a:xfrm>
          <a:effectLst/>
        </p:grpSpPr>
        <p:sp>
          <p:nvSpPr>
            <p:cNvPr id="3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" name="Group 65"/>
          <p:cNvGrpSpPr/>
          <p:nvPr/>
        </p:nvGrpSpPr>
        <p:grpSpPr>
          <a:xfrm>
            <a:off x="6009645" y="3943290"/>
            <a:ext cx="316706" cy="316706"/>
            <a:chOff x="7391400" y="1988344"/>
            <a:chExt cx="454025" cy="454025"/>
          </a:xfrm>
          <a:effectLst/>
        </p:grpSpPr>
        <p:sp>
          <p:nvSpPr>
            <p:cNvPr id="36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" name="Group 65"/>
          <p:cNvGrpSpPr/>
          <p:nvPr/>
        </p:nvGrpSpPr>
        <p:grpSpPr>
          <a:xfrm>
            <a:off x="6012026" y="4466188"/>
            <a:ext cx="315302" cy="315302"/>
            <a:chOff x="7391400" y="1988344"/>
            <a:chExt cx="454025" cy="454025"/>
          </a:xfrm>
          <a:effectLst/>
        </p:grpSpPr>
        <p:sp>
          <p:nvSpPr>
            <p:cNvPr id="39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2123445" y="6076890"/>
            <a:ext cx="2286000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+mj-lt"/>
              </a:rPr>
              <a:t>Example Text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84051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 flipH="1">
            <a:off x="2616993" y="3990669"/>
            <a:ext cx="2240756" cy="99822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ube 4"/>
          <p:cNvSpPr/>
          <p:nvPr/>
        </p:nvSpPr>
        <p:spPr>
          <a:xfrm flipH="1">
            <a:off x="4307681" y="3362019"/>
            <a:ext cx="2240756" cy="99822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Cube 5"/>
          <p:cNvSpPr/>
          <p:nvPr/>
        </p:nvSpPr>
        <p:spPr>
          <a:xfrm flipH="1">
            <a:off x="914400" y="4605508"/>
            <a:ext cx="2240756" cy="99822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6793" y="3211524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1422" y="2659981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69593" y="2050381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79766" y="1611799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6599" y="5637026"/>
            <a:ext cx="14732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Arial" pitchFamily="34" charset="0"/>
                <a:cs typeface="Arial" pitchFamily="34" charset="0"/>
              </a:rPr>
              <a:t>1</a:t>
            </a:r>
            <a:endParaRPr lang="en-US" sz="3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92292" y="5108028"/>
            <a:ext cx="14732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Arial" pitchFamily="34" charset="0"/>
                <a:cs typeface="Arial" pitchFamily="34" charset="0"/>
              </a:rPr>
              <a:t>2</a:t>
            </a:r>
            <a:endParaRPr lang="en-US" sz="6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26749" y="4586631"/>
            <a:ext cx="1473200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9000" dirty="0" smtClean="0">
                <a:latin typeface="Arial" pitchFamily="34" charset="0"/>
                <a:cs typeface="Arial" pitchFamily="34" charset="0"/>
              </a:rPr>
              <a:t>3</a:t>
            </a:r>
            <a:endParaRPr lang="en-US" sz="9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39435" y="3968836"/>
            <a:ext cx="1473200" cy="209288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smtClean="0">
                <a:latin typeface="Arial" pitchFamily="34" charset="0"/>
                <a:cs typeface="Arial" pitchFamily="34" charset="0"/>
              </a:rPr>
              <a:t>4</a:t>
            </a:r>
            <a:endParaRPr lang="en-US" sz="130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914400" y="5718487"/>
            <a:ext cx="519266" cy="519266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33666" y="6237753"/>
            <a:ext cx="6803078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236744" y="3425973"/>
            <a:ext cx="0" cy="281940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857749" y="4776175"/>
            <a:ext cx="0" cy="1472225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548437" y="4153716"/>
            <a:ext cx="0" cy="2094684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155156" y="5341620"/>
            <a:ext cx="0" cy="90678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be 20"/>
          <p:cNvSpPr/>
          <p:nvPr/>
        </p:nvSpPr>
        <p:spPr>
          <a:xfrm flipH="1">
            <a:off x="5995988" y="2712414"/>
            <a:ext cx="2240756" cy="998220"/>
          </a:xfrm>
          <a:prstGeom prst="cube">
            <a:avLst>
              <a:gd name="adj" fmla="val 54529"/>
            </a:avLst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455896" y="5341620"/>
            <a:ext cx="0" cy="90678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4876" y="4817995"/>
            <a:ext cx="0" cy="90678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7497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3959732" y="3726741"/>
            <a:ext cx="1433627" cy="2432759"/>
          </a:xfrm>
          <a:prstGeom prst="can">
            <a:avLst>
              <a:gd name="adj" fmla="val 3576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1957273" y="4537052"/>
            <a:ext cx="1433627" cy="1622448"/>
          </a:xfrm>
          <a:prstGeom prst="can">
            <a:avLst>
              <a:gd name="adj" fmla="val 3576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>
            <a:off x="6110173" y="2804467"/>
            <a:ext cx="1433627" cy="3367733"/>
          </a:xfrm>
          <a:prstGeom prst="can">
            <a:avLst>
              <a:gd name="adj" fmla="val 35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02382" y="2941570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74732" y="3725383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27632" y="2039251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1755336" y="1932145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First Place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1755445" y="3198457"/>
            <a:ext cx="1346091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Third </a:t>
            </a:r>
            <a:r>
              <a:rPr lang="en-US" sz="1500" b="1" kern="0" dirty="0">
                <a:ea typeface="굴림" charset="-127"/>
                <a:cs typeface="Arial" pitchFamily="34" charset="0"/>
              </a:rPr>
              <a:t>Place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1755336" y="2572238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Second Place</a:t>
            </a:r>
            <a:endParaRPr lang="en-US" sz="1500" b="1" kern="0" dirty="0">
              <a:ea typeface="굴림" charset="-127"/>
              <a:cs typeface="Arial" pitchFamily="34" charset="0"/>
            </a:endParaRPr>
          </a:p>
        </p:txBody>
      </p:sp>
      <p:grpSp>
        <p:nvGrpSpPr>
          <p:cNvPr id="13" name="Group 65"/>
          <p:cNvGrpSpPr/>
          <p:nvPr/>
        </p:nvGrpSpPr>
        <p:grpSpPr>
          <a:xfrm>
            <a:off x="1257326" y="2634321"/>
            <a:ext cx="312714" cy="312714"/>
            <a:chOff x="7391400" y="1988344"/>
            <a:chExt cx="454025" cy="454025"/>
          </a:xfrm>
          <a:effectLst/>
        </p:grpSpPr>
        <p:sp>
          <p:nvSpPr>
            <p:cNvPr id="1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6" name="Group 65"/>
          <p:cNvGrpSpPr/>
          <p:nvPr/>
        </p:nvGrpSpPr>
        <p:grpSpPr>
          <a:xfrm>
            <a:off x="1272736" y="3209639"/>
            <a:ext cx="316706" cy="316706"/>
            <a:chOff x="7391400" y="1988344"/>
            <a:chExt cx="454025" cy="454025"/>
          </a:xfrm>
          <a:effectLst/>
        </p:grpSpPr>
        <p:sp>
          <p:nvSpPr>
            <p:cNvPr id="1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9" name="Group 65"/>
          <p:cNvGrpSpPr/>
          <p:nvPr/>
        </p:nvGrpSpPr>
        <p:grpSpPr>
          <a:xfrm>
            <a:off x="1275117" y="2008729"/>
            <a:ext cx="315302" cy="315302"/>
            <a:chOff x="7391400" y="1988344"/>
            <a:chExt cx="454025" cy="454025"/>
          </a:xfrm>
          <a:effectLst/>
        </p:grpSpPr>
        <p:sp>
          <p:nvSpPr>
            <p:cNvPr id="2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0401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Org Chart / Hierarchy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07617955"/>
              </p:ext>
            </p:extLst>
          </p:nvPr>
        </p:nvGraphicFramePr>
        <p:xfrm>
          <a:off x="1422400" y="1797284"/>
          <a:ext cx="6045200" cy="4374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498799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07078268"/>
              </p:ext>
            </p:extLst>
          </p:nvPr>
        </p:nvGraphicFramePr>
        <p:xfrm>
          <a:off x="990600" y="1549400"/>
          <a:ext cx="7162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3253381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613618042"/>
              </p:ext>
            </p:extLst>
          </p:nvPr>
        </p:nvGraphicFramePr>
        <p:xfrm>
          <a:off x="990600" y="2082800"/>
          <a:ext cx="7086600" cy="401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534939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Text Blocks/ Hierarchy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62000" y="4821174"/>
            <a:ext cx="2095500" cy="119862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22650" y="4821174"/>
            <a:ext cx="2095500" cy="119862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210300" y="4821174"/>
            <a:ext cx="2095500" cy="119862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Right Arrow 6"/>
          <p:cNvSpPr/>
          <p:nvPr/>
        </p:nvSpPr>
        <p:spPr>
          <a:xfrm rot="2700000">
            <a:off x="5267299" y="3633453"/>
            <a:ext cx="16002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8100000">
            <a:off x="2054252" y="3633454"/>
            <a:ext cx="16002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5400000">
            <a:off x="3889198" y="3792204"/>
            <a:ext cx="1085904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378200" y="1935714"/>
            <a:ext cx="2184400" cy="1135888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prstClr val="white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619493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Facebook Strategy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5526323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36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136160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39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745523" y="45087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42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340835" y="45098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45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820604" y="34419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48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429967" y="3440848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51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025279" y="34419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54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132628" y="2527559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57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727940" y="2528670"/>
            <a:ext cx="279165" cy="747930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0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Text Box 394"/>
          <p:cNvSpPr txBox="1">
            <a:spLocks noChangeArrowheads="1"/>
          </p:cNvSpPr>
          <p:nvPr/>
        </p:nvSpPr>
        <p:spPr bwMode="auto">
          <a:xfrm>
            <a:off x="5845532" y="190500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63" name="Text Box 394"/>
          <p:cNvSpPr txBox="1">
            <a:spLocks noChangeArrowheads="1"/>
          </p:cNvSpPr>
          <p:nvPr/>
        </p:nvSpPr>
        <p:spPr bwMode="auto">
          <a:xfrm>
            <a:off x="5754937" y="556260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100,000,000 Users</a:t>
            </a:r>
          </a:p>
        </p:txBody>
      </p:sp>
      <p:sp>
        <p:nvSpPr>
          <p:cNvPr id="64" name="Equal 63"/>
          <p:cNvSpPr/>
          <p:nvPr/>
        </p:nvSpPr>
        <p:spPr>
          <a:xfrm>
            <a:off x="3962400" y="3319431"/>
            <a:ext cx="871569" cy="87156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65" name="Picture 64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32170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282700" y="1949196"/>
            <a:ext cx="1905000" cy="9906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/>
                </a:solidFill>
              </a:rPr>
              <a:t>Example </a:t>
            </a:r>
            <a:r>
              <a:rPr lang="en-US" dirty="0">
                <a:solidFill>
                  <a:schemeClr val="bg1"/>
                </a:solidFill>
              </a:rPr>
              <a:t>Text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619500" y="1949196"/>
            <a:ext cx="1905000" cy="9906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>
                <a:solidFill>
                  <a:schemeClr val="bg1"/>
                </a:solidFill>
              </a:rPr>
              <a:t>Example Text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019800" y="1949196"/>
            <a:ext cx="1905000" cy="9906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>
                <a:solidFill>
                  <a:schemeClr val="bg1"/>
                </a:solidFill>
              </a:rPr>
              <a:t>Example Text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2700000">
            <a:off x="2063803" y="3441351"/>
            <a:ext cx="16002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8100000">
            <a:off x="5454702" y="3441351"/>
            <a:ext cx="16002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5400000">
            <a:off x="4003647" y="3492152"/>
            <a:ext cx="1085904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136900" y="4603496"/>
            <a:ext cx="2870200" cy="1492504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13473021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87400" y="2243281"/>
            <a:ext cx="1905000" cy="19050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5" name="Right Arrow 4"/>
          <p:cNvSpPr/>
          <p:nvPr/>
        </p:nvSpPr>
        <p:spPr>
          <a:xfrm>
            <a:off x="2844800" y="3039934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568700" y="2243281"/>
            <a:ext cx="1905000" cy="19050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626100" y="3039934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24600" y="2243281"/>
            <a:ext cx="1905000" cy="19050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1600" y="2543652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40200" y="2543652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08800" y="2543652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2200" y="4853226"/>
            <a:ext cx="66262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Lorem Ipsum is simply dummy text of the printing and typesetting industry. 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234421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loud 3"/>
          <p:cNvSpPr/>
          <p:nvPr/>
        </p:nvSpPr>
        <p:spPr>
          <a:xfrm>
            <a:off x="1066800" y="2101465"/>
            <a:ext cx="2333088" cy="1593326"/>
          </a:xfrm>
          <a:prstGeom prst="cloud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5" name="Cloud 4"/>
          <p:cNvSpPr/>
          <p:nvPr/>
        </p:nvSpPr>
        <p:spPr>
          <a:xfrm>
            <a:off x="4780779" y="1835045"/>
            <a:ext cx="3113314" cy="212616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i="1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Cloud 5"/>
          <p:cNvSpPr/>
          <p:nvPr/>
        </p:nvSpPr>
        <p:spPr>
          <a:xfrm>
            <a:off x="2076388" y="4682740"/>
            <a:ext cx="1552100" cy="1059970"/>
          </a:xfrm>
          <a:prstGeom prst="cloud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Cloud 6"/>
          <p:cNvSpPr/>
          <p:nvPr/>
        </p:nvSpPr>
        <p:spPr>
          <a:xfrm>
            <a:off x="4780779" y="4988748"/>
            <a:ext cx="1956072" cy="1335852"/>
          </a:xfrm>
          <a:prstGeom prst="cloud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8" name="Right Arrow 7"/>
          <p:cNvSpPr/>
          <p:nvPr/>
        </p:nvSpPr>
        <p:spPr>
          <a:xfrm rot="10800000">
            <a:off x="3838412" y="2459732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4500000">
            <a:off x="2149584" y="4060972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 rot="602131">
            <a:off x="3996444" y="5098776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16559724">
            <a:off x="5804128" y="4252251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88176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Callouts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Callout 3"/>
          <p:cNvSpPr/>
          <p:nvPr/>
        </p:nvSpPr>
        <p:spPr>
          <a:xfrm>
            <a:off x="5363061" y="2502862"/>
            <a:ext cx="2714139" cy="2012206"/>
          </a:xfrm>
          <a:prstGeom prst="wedgeEllipseCallout">
            <a:avLst>
              <a:gd name="adj1" fmla="val -55316"/>
              <a:gd name="adj2" fmla="val 54754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Example Text</a:t>
            </a:r>
            <a:endParaRPr lang="en-US" sz="3000" dirty="0"/>
          </a:p>
        </p:txBody>
      </p:sp>
      <p:sp>
        <p:nvSpPr>
          <p:cNvPr id="5" name="Oval Callout 4"/>
          <p:cNvSpPr/>
          <p:nvPr/>
        </p:nvSpPr>
        <p:spPr>
          <a:xfrm>
            <a:off x="1519731" y="3993406"/>
            <a:ext cx="1502469" cy="1076296"/>
          </a:xfrm>
          <a:prstGeom prst="wedgeEllipseCallout">
            <a:avLst>
              <a:gd name="adj1" fmla="val 78889"/>
              <a:gd name="adj2" fmla="val 1412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1447800" y="2668851"/>
            <a:ext cx="2059002" cy="1415161"/>
          </a:xfrm>
          <a:prstGeom prst="wedgeEllipseCallout">
            <a:avLst>
              <a:gd name="adj1" fmla="val 63650"/>
              <a:gd name="adj2" fmla="val 54805"/>
            </a:avLst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i="1" dirty="0">
                <a:solidFill>
                  <a:schemeClr val="bg1"/>
                </a:solidFill>
              </a:rPr>
              <a:t>Example Text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3141019" y="1981200"/>
            <a:ext cx="2714139" cy="2012206"/>
          </a:xfrm>
          <a:prstGeom prst="wedgeEllipseCallout">
            <a:avLst>
              <a:gd name="adj1" fmla="val 1581"/>
              <a:gd name="adj2" fmla="val 756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Example Text</a:t>
            </a:r>
            <a:endParaRPr lang="en-US" sz="3000" dirty="0"/>
          </a:p>
        </p:txBody>
      </p:sp>
      <p:sp>
        <p:nvSpPr>
          <p:cNvPr id="8" name="TextBox 7"/>
          <p:cNvSpPr txBox="1"/>
          <p:nvPr/>
        </p:nvSpPr>
        <p:spPr>
          <a:xfrm>
            <a:off x="3352800" y="4822438"/>
            <a:ext cx="209367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716757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Vertical Scroll 3"/>
          <p:cNvSpPr/>
          <p:nvPr/>
        </p:nvSpPr>
        <p:spPr>
          <a:xfrm>
            <a:off x="4800600" y="2286000"/>
            <a:ext cx="3447738" cy="3505200"/>
          </a:xfrm>
          <a:prstGeom prst="verticalScroll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Vertical Scroll 4"/>
          <p:cNvSpPr/>
          <p:nvPr/>
        </p:nvSpPr>
        <p:spPr>
          <a:xfrm>
            <a:off x="914400" y="2286000"/>
            <a:ext cx="3447738" cy="3505200"/>
          </a:xfrm>
          <a:prstGeom prst="verticalScroll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4257648" y="3790950"/>
            <a:ext cx="542952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71788" y="3505200"/>
            <a:ext cx="2266950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3688" y="3505200"/>
            <a:ext cx="2266950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7814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460249" y="2870633"/>
            <a:ext cx="636625" cy="636625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914400" y="2491690"/>
            <a:ext cx="1394510" cy="1394510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3223310" y="2491690"/>
            <a:ext cx="1394510" cy="1394510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Equal 6"/>
          <p:cNvSpPr/>
          <p:nvPr/>
        </p:nvSpPr>
        <p:spPr>
          <a:xfrm>
            <a:off x="4823510" y="2753161"/>
            <a:ext cx="871569" cy="87156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5890310" y="2095500"/>
            <a:ext cx="2186890" cy="2186890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800" y="4548426"/>
            <a:ext cx="66262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/>
              <a:t>Lorem Ipsum is simply dummy text of the printing and typesetting industry. </a:t>
            </a:r>
            <a:endParaRPr lang="en-US" sz="2500" i="1" dirty="0"/>
          </a:p>
        </p:txBody>
      </p:sp>
    </p:spTree>
    <p:extLst>
      <p:ext uri="{BB962C8B-B14F-4D97-AF65-F5344CB8AC3E}">
        <p14:creationId xmlns:p14="http://schemas.microsoft.com/office/powerpoint/2010/main" val="6870845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Stands Out  Circle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05873" y="2750838"/>
            <a:ext cx="6979854" cy="1744962"/>
            <a:chOff x="1040196" y="2247900"/>
            <a:chExt cx="6675054" cy="166876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5" name="Oval 4"/>
            <p:cNvSpPr/>
            <p:nvPr/>
          </p:nvSpPr>
          <p:spPr>
            <a:xfrm>
              <a:off x="1040196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2708959" y="2247900"/>
              <a:ext cx="1668764" cy="16687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4377723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046486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3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32195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914400" y="2419348"/>
            <a:ext cx="2057400" cy="205739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5" name="Oval 4"/>
          <p:cNvSpPr/>
          <p:nvPr/>
        </p:nvSpPr>
        <p:spPr>
          <a:xfrm>
            <a:off x="3829050" y="1600200"/>
            <a:ext cx="1714500" cy="1714498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3524250" y="4305297"/>
            <a:ext cx="2057400" cy="205739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Oval 6"/>
          <p:cNvSpPr/>
          <p:nvPr/>
        </p:nvSpPr>
        <p:spPr>
          <a:xfrm>
            <a:off x="6477000" y="3581399"/>
            <a:ext cx="1638300" cy="163829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81114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Diagrams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04909161"/>
              </p:ext>
            </p:extLst>
          </p:nvPr>
        </p:nvGraphicFramePr>
        <p:xfrm>
          <a:off x="1066800" y="1600200"/>
          <a:ext cx="68580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708642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209800" y="3067049"/>
            <a:ext cx="2057400" cy="205739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5" name="Oval 4"/>
          <p:cNvSpPr/>
          <p:nvPr/>
        </p:nvSpPr>
        <p:spPr>
          <a:xfrm>
            <a:off x="4481893" y="1600200"/>
            <a:ext cx="1466851" cy="1466849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5110544" y="3362323"/>
            <a:ext cx="1466851" cy="1466849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Oval 6"/>
          <p:cNvSpPr/>
          <p:nvPr/>
        </p:nvSpPr>
        <p:spPr>
          <a:xfrm>
            <a:off x="4577142" y="5143498"/>
            <a:ext cx="1466851" cy="1466849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00" dirty="0">
                <a:solidFill>
                  <a:prstClr val="white"/>
                </a:solidFill>
              </a:rPr>
              <a:t>Example Text</a:t>
            </a:r>
          </a:p>
        </p:txBody>
      </p:sp>
      <p:cxnSp>
        <p:nvCxnSpPr>
          <p:cNvPr id="8" name="Straight Connector 7"/>
          <p:cNvCxnSpPr>
            <a:stCxn id="4" idx="7"/>
            <a:endCxn id="5" idx="3"/>
          </p:cNvCxnSpPr>
          <p:nvPr/>
        </p:nvCxnSpPr>
        <p:spPr>
          <a:xfrm flipV="1">
            <a:off x="3965901" y="2852234"/>
            <a:ext cx="730807" cy="51611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4267200" y="4095748"/>
            <a:ext cx="843344" cy="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>
            <a:off x="3965901" y="4823149"/>
            <a:ext cx="826056" cy="53516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16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Skype Strategy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9364088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52600" y="4807172"/>
            <a:ext cx="5867400" cy="1365028"/>
            <a:chOff x="1125525" y="4179437"/>
            <a:chExt cx="6740550" cy="1568164"/>
          </a:xfrm>
        </p:grpSpPr>
        <p:sp>
          <p:nvSpPr>
            <p:cNvPr id="5" name="Cube 4"/>
            <p:cNvSpPr/>
            <p:nvPr/>
          </p:nvSpPr>
          <p:spPr>
            <a:xfrm>
              <a:off x="1125525" y="4191000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>
                  <a:solidFill>
                    <a:schemeClr val="tx1"/>
                  </a:solidFill>
                </a:rPr>
                <a:t>I</a:t>
              </a:r>
            </a:p>
          </p:txBody>
        </p:sp>
        <p:sp>
          <p:nvSpPr>
            <p:cNvPr id="6" name="Cube 5"/>
            <p:cNvSpPr/>
            <p:nvPr/>
          </p:nvSpPr>
          <p:spPr>
            <a:xfrm>
              <a:off x="2778155" y="4179437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D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Cube 6"/>
            <p:cNvSpPr/>
            <p:nvPr/>
          </p:nvSpPr>
          <p:spPr>
            <a:xfrm>
              <a:off x="4451758" y="4191000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E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Cube 7"/>
            <p:cNvSpPr/>
            <p:nvPr/>
          </p:nvSpPr>
          <p:spPr>
            <a:xfrm>
              <a:off x="6125361" y="4179437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A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Freeform 6"/>
          <p:cNvSpPr>
            <a:spLocks noEditPoints="1"/>
          </p:cNvSpPr>
          <p:nvPr/>
        </p:nvSpPr>
        <p:spPr bwMode="auto">
          <a:xfrm>
            <a:off x="2204876" y="1835372"/>
            <a:ext cx="1430464" cy="2514023"/>
          </a:xfrm>
          <a:custGeom>
            <a:avLst/>
            <a:gdLst>
              <a:gd name="T0" fmla="*/ 2456 w 2738"/>
              <a:gd name="T1" fmla="*/ 2252 h 4812"/>
              <a:gd name="T2" fmla="*/ 2090 w 2738"/>
              <a:gd name="T3" fmla="*/ 3334 h 4812"/>
              <a:gd name="T4" fmla="*/ 1944 w 2738"/>
              <a:gd name="T5" fmla="*/ 3796 h 4812"/>
              <a:gd name="T6" fmla="*/ 760 w 2738"/>
              <a:gd name="T7" fmla="*/ 3772 h 4812"/>
              <a:gd name="T8" fmla="*/ 620 w 2738"/>
              <a:gd name="T9" fmla="*/ 3168 h 4812"/>
              <a:gd name="T10" fmla="*/ 168 w 2738"/>
              <a:gd name="T11" fmla="*/ 2028 h 4812"/>
              <a:gd name="T12" fmla="*/ 6 w 2738"/>
              <a:gd name="T13" fmla="*/ 1232 h 4812"/>
              <a:gd name="T14" fmla="*/ 400 w 2738"/>
              <a:gd name="T15" fmla="*/ 400 h 4812"/>
              <a:gd name="T16" fmla="*/ 1166 w 2738"/>
              <a:gd name="T17" fmla="*/ 14 h 4812"/>
              <a:gd name="T18" fmla="*/ 1796 w 2738"/>
              <a:gd name="T19" fmla="*/ 68 h 4812"/>
              <a:gd name="T20" fmla="*/ 2306 w 2738"/>
              <a:gd name="T21" fmla="*/ 370 h 4812"/>
              <a:gd name="T22" fmla="*/ 2710 w 2738"/>
              <a:gd name="T23" fmla="*/ 1100 h 4812"/>
              <a:gd name="T24" fmla="*/ 2064 w 2738"/>
              <a:gd name="T25" fmla="*/ 346 h 4812"/>
              <a:gd name="T26" fmla="*/ 1502 w 2738"/>
              <a:gd name="T27" fmla="*/ 138 h 4812"/>
              <a:gd name="T28" fmla="*/ 786 w 2738"/>
              <a:gd name="T29" fmla="*/ 276 h 4812"/>
              <a:gd name="T30" fmla="*/ 250 w 2738"/>
              <a:gd name="T31" fmla="*/ 840 h 4812"/>
              <a:gd name="T32" fmla="*/ 154 w 2738"/>
              <a:gd name="T33" fmla="*/ 1608 h 4812"/>
              <a:gd name="T34" fmla="*/ 588 w 2738"/>
              <a:gd name="T35" fmla="*/ 2624 h 4812"/>
              <a:gd name="T36" fmla="*/ 798 w 2738"/>
              <a:gd name="T37" fmla="*/ 3578 h 4812"/>
              <a:gd name="T38" fmla="*/ 1304 w 2738"/>
              <a:gd name="T39" fmla="*/ 3426 h 4812"/>
              <a:gd name="T40" fmla="*/ 1080 w 2738"/>
              <a:gd name="T41" fmla="*/ 2500 h 4812"/>
              <a:gd name="T42" fmla="*/ 770 w 2738"/>
              <a:gd name="T43" fmla="*/ 2110 h 4812"/>
              <a:gd name="T44" fmla="*/ 800 w 2738"/>
              <a:gd name="T45" fmla="*/ 1782 h 4812"/>
              <a:gd name="T46" fmla="*/ 984 w 2738"/>
              <a:gd name="T47" fmla="*/ 1666 h 4812"/>
              <a:gd name="T48" fmla="*/ 1286 w 2738"/>
              <a:gd name="T49" fmla="*/ 1974 h 4812"/>
              <a:gd name="T50" fmla="*/ 1510 w 2738"/>
              <a:gd name="T51" fmla="*/ 1836 h 4812"/>
              <a:gd name="T52" fmla="*/ 1838 w 2738"/>
              <a:gd name="T53" fmla="*/ 1556 h 4812"/>
              <a:gd name="T54" fmla="*/ 2072 w 2738"/>
              <a:gd name="T55" fmla="*/ 1768 h 4812"/>
              <a:gd name="T56" fmla="*/ 1878 w 2738"/>
              <a:gd name="T57" fmla="*/ 2196 h 4812"/>
              <a:gd name="T58" fmla="*/ 1426 w 2738"/>
              <a:gd name="T59" fmla="*/ 2576 h 4812"/>
              <a:gd name="T60" fmla="*/ 1860 w 2738"/>
              <a:gd name="T61" fmla="*/ 3690 h 4812"/>
              <a:gd name="T62" fmla="*/ 1966 w 2738"/>
              <a:gd name="T63" fmla="*/ 3264 h 4812"/>
              <a:gd name="T64" fmla="*/ 2376 w 2738"/>
              <a:gd name="T65" fmla="*/ 2116 h 4812"/>
              <a:gd name="T66" fmla="*/ 2606 w 2738"/>
              <a:gd name="T67" fmla="*/ 1368 h 4812"/>
              <a:gd name="T68" fmla="*/ 2326 w 2738"/>
              <a:gd name="T69" fmla="*/ 584 h 4812"/>
              <a:gd name="T70" fmla="*/ 1154 w 2738"/>
              <a:gd name="T71" fmla="*/ 2004 h 4812"/>
              <a:gd name="T72" fmla="*/ 972 w 2738"/>
              <a:gd name="T73" fmla="*/ 1798 h 4812"/>
              <a:gd name="T74" fmla="*/ 886 w 2738"/>
              <a:gd name="T75" fmla="*/ 1978 h 4812"/>
              <a:gd name="T76" fmla="*/ 1034 w 2738"/>
              <a:gd name="T77" fmla="*/ 2302 h 4812"/>
              <a:gd name="T78" fmla="*/ 1554 w 2738"/>
              <a:gd name="T79" fmla="*/ 2342 h 4812"/>
              <a:gd name="T80" fmla="*/ 1934 w 2738"/>
              <a:gd name="T81" fmla="*/ 1840 h 4812"/>
              <a:gd name="T82" fmla="*/ 1890 w 2738"/>
              <a:gd name="T83" fmla="*/ 1704 h 4812"/>
              <a:gd name="T84" fmla="*/ 1716 w 2738"/>
              <a:gd name="T85" fmla="*/ 1754 h 4812"/>
              <a:gd name="T86" fmla="*/ 776 w 2738"/>
              <a:gd name="T87" fmla="*/ 3988 h 4812"/>
              <a:gd name="T88" fmla="*/ 1852 w 2738"/>
              <a:gd name="T89" fmla="*/ 3872 h 4812"/>
              <a:gd name="T90" fmla="*/ 1940 w 2738"/>
              <a:gd name="T91" fmla="*/ 4054 h 4812"/>
              <a:gd name="T92" fmla="*/ 1952 w 2738"/>
              <a:gd name="T93" fmla="*/ 4178 h 4812"/>
              <a:gd name="T94" fmla="*/ 1840 w 2738"/>
              <a:gd name="T95" fmla="*/ 4340 h 4812"/>
              <a:gd name="T96" fmla="*/ 1958 w 2738"/>
              <a:gd name="T97" fmla="*/ 4482 h 4812"/>
              <a:gd name="T98" fmla="*/ 830 w 2738"/>
              <a:gd name="T99" fmla="*/ 4556 h 4812"/>
              <a:gd name="T100" fmla="*/ 850 w 2738"/>
              <a:gd name="T101" fmla="*/ 4350 h 4812"/>
              <a:gd name="T102" fmla="*/ 776 w 2738"/>
              <a:gd name="T103" fmla="*/ 4224 h 4812"/>
              <a:gd name="T104" fmla="*/ 872 w 2738"/>
              <a:gd name="T105" fmla="*/ 4104 h 4812"/>
              <a:gd name="T106" fmla="*/ 1570 w 2738"/>
              <a:gd name="T107" fmla="*/ 4416 h 4812"/>
              <a:gd name="T108" fmla="*/ 1556 w 2738"/>
              <a:gd name="T109" fmla="*/ 4290 h 4812"/>
              <a:gd name="T110" fmla="*/ 964 w 2738"/>
              <a:gd name="T111" fmla="*/ 4382 h 4812"/>
              <a:gd name="T112" fmla="*/ 1772 w 2738"/>
              <a:gd name="T113" fmla="*/ 4138 h 4812"/>
              <a:gd name="T114" fmla="*/ 1012 w 2738"/>
              <a:gd name="T115" fmla="*/ 4024 h 4812"/>
              <a:gd name="T116" fmla="*/ 966 w 2738"/>
              <a:gd name="T117" fmla="*/ 4138 h 4812"/>
              <a:gd name="T118" fmla="*/ 1178 w 2738"/>
              <a:gd name="T119" fmla="*/ 4772 h 4812"/>
              <a:gd name="T120" fmla="*/ 1692 w 2738"/>
              <a:gd name="T121" fmla="*/ 4682 h 4812"/>
              <a:gd name="T122" fmla="*/ 1368 w 2738"/>
              <a:gd name="T123" fmla="*/ 4812 h 4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38" h="4812">
                <a:moveTo>
                  <a:pt x="2732" y="1494"/>
                </a:moveTo>
                <a:lnTo>
                  <a:pt x="2732" y="1494"/>
                </a:lnTo>
                <a:lnTo>
                  <a:pt x="2724" y="1562"/>
                </a:lnTo>
                <a:lnTo>
                  <a:pt x="2712" y="1632"/>
                </a:lnTo>
                <a:lnTo>
                  <a:pt x="2696" y="1700"/>
                </a:lnTo>
                <a:lnTo>
                  <a:pt x="2678" y="1766"/>
                </a:lnTo>
                <a:lnTo>
                  <a:pt x="2658" y="1832"/>
                </a:lnTo>
                <a:lnTo>
                  <a:pt x="2632" y="1898"/>
                </a:lnTo>
                <a:lnTo>
                  <a:pt x="2604" y="1964"/>
                </a:lnTo>
                <a:lnTo>
                  <a:pt x="2572" y="2028"/>
                </a:lnTo>
                <a:lnTo>
                  <a:pt x="2572" y="2028"/>
                </a:lnTo>
                <a:lnTo>
                  <a:pt x="2550" y="2068"/>
                </a:lnTo>
                <a:lnTo>
                  <a:pt x="2494" y="2176"/>
                </a:lnTo>
                <a:lnTo>
                  <a:pt x="2456" y="2252"/>
                </a:lnTo>
                <a:lnTo>
                  <a:pt x="2416" y="2336"/>
                </a:lnTo>
                <a:lnTo>
                  <a:pt x="2372" y="2432"/>
                </a:lnTo>
                <a:lnTo>
                  <a:pt x="2326" y="2536"/>
                </a:lnTo>
                <a:lnTo>
                  <a:pt x="2282" y="2646"/>
                </a:lnTo>
                <a:lnTo>
                  <a:pt x="2238" y="2760"/>
                </a:lnTo>
                <a:lnTo>
                  <a:pt x="2198" y="2876"/>
                </a:lnTo>
                <a:lnTo>
                  <a:pt x="2178" y="2934"/>
                </a:lnTo>
                <a:lnTo>
                  <a:pt x="2160" y="2994"/>
                </a:lnTo>
                <a:lnTo>
                  <a:pt x="2144" y="3052"/>
                </a:lnTo>
                <a:lnTo>
                  <a:pt x="2130" y="3110"/>
                </a:lnTo>
                <a:lnTo>
                  <a:pt x="2116" y="3168"/>
                </a:lnTo>
                <a:lnTo>
                  <a:pt x="2106" y="3224"/>
                </a:lnTo>
                <a:lnTo>
                  <a:pt x="2098" y="3280"/>
                </a:lnTo>
                <a:lnTo>
                  <a:pt x="2090" y="3334"/>
                </a:lnTo>
                <a:lnTo>
                  <a:pt x="2086" y="3386"/>
                </a:lnTo>
                <a:lnTo>
                  <a:pt x="2086" y="3438"/>
                </a:lnTo>
                <a:lnTo>
                  <a:pt x="2086" y="3438"/>
                </a:lnTo>
                <a:lnTo>
                  <a:pt x="2068" y="3610"/>
                </a:lnTo>
                <a:lnTo>
                  <a:pt x="2068" y="3610"/>
                </a:lnTo>
                <a:lnTo>
                  <a:pt x="2058" y="3642"/>
                </a:lnTo>
                <a:lnTo>
                  <a:pt x="2046" y="3672"/>
                </a:lnTo>
                <a:lnTo>
                  <a:pt x="2034" y="3698"/>
                </a:lnTo>
                <a:lnTo>
                  <a:pt x="2022" y="3720"/>
                </a:lnTo>
                <a:lnTo>
                  <a:pt x="2008" y="3740"/>
                </a:lnTo>
                <a:lnTo>
                  <a:pt x="1992" y="3758"/>
                </a:lnTo>
                <a:lnTo>
                  <a:pt x="1976" y="3774"/>
                </a:lnTo>
                <a:lnTo>
                  <a:pt x="1960" y="3786"/>
                </a:lnTo>
                <a:lnTo>
                  <a:pt x="1944" y="3796"/>
                </a:lnTo>
                <a:lnTo>
                  <a:pt x="1928" y="3804"/>
                </a:lnTo>
                <a:lnTo>
                  <a:pt x="1912" y="3810"/>
                </a:lnTo>
                <a:lnTo>
                  <a:pt x="1896" y="3816"/>
                </a:lnTo>
                <a:lnTo>
                  <a:pt x="1866" y="3822"/>
                </a:lnTo>
                <a:lnTo>
                  <a:pt x="1838" y="3822"/>
                </a:lnTo>
                <a:lnTo>
                  <a:pt x="898" y="3822"/>
                </a:lnTo>
                <a:lnTo>
                  <a:pt x="898" y="3822"/>
                </a:lnTo>
                <a:lnTo>
                  <a:pt x="872" y="3822"/>
                </a:lnTo>
                <a:lnTo>
                  <a:pt x="840" y="3816"/>
                </a:lnTo>
                <a:lnTo>
                  <a:pt x="824" y="3810"/>
                </a:lnTo>
                <a:lnTo>
                  <a:pt x="808" y="3804"/>
                </a:lnTo>
                <a:lnTo>
                  <a:pt x="792" y="3796"/>
                </a:lnTo>
                <a:lnTo>
                  <a:pt x="776" y="3784"/>
                </a:lnTo>
                <a:lnTo>
                  <a:pt x="760" y="3772"/>
                </a:lnTo>
                <a:lnTo>
                  <a:pt x="744" y="3756"/>
                </a:lnTo>
                <a:lnTo>
                  <a:pt x="728" y="3738"/>
                </a:lnTo>
                <a:lnTo>
                  <a:pt x="714" y="3718"/>
                </a:lnTo>
                <a:lnTo>
                  <a:pt x="702" y="3694"/>
                </a:lnTo>
                <a:lnTo>
                  <a:pt x="688" y="3666"/>
                </a:lnTo>
                <a:lnTo>
                  <a:pt x="678" y="3634"/>
                </a:lnTo>
                <a:lnTo>
                  <a:pt x="668" y="3600"/>
                </a:lnTo>
                <a:lnTo>
                  <a:pt x="668" y="3600"/>
                </a:lnTo>
                <a:lnTo>
                  <a:pt x="652" y="3432"/>
                </a:lnTo>
                <a:lnTo>
                  <a:pt x="652" y="3432"/>
                </a:lnTo>
                <a:lnTo>
                  <a:pt x="650" y="3372"/>
                </a:lnTo>
                <a:lnTo>
                  <a:pt x="644" y="3308"/>
                </a:lnTo>
                <a:lnTo>
                  <a:pt x="634" y="3240"/>
                </a:lnTo>
                <a:lnTo>
                  <a:pt x="620" y="3168"/>
                </a:lnTo>
                <a:lnTo>
                  <a:pt x="604" y="3092"/>
                </a:lnTo>
                <a:lnTo>
                  <a:pt x="582" y="3014"/>
                </a:lnTo>
                <a:lnTo>
                  <a:pt x="558" y="2930"/>
                </a:lnTo>
                <a:lnTo>
                  <a:pt x="530" y="2844"/>
                </a:lnTo>
                <a:lnTo>
                  <a:pt x="498" y="2756"/>
                </a:lnTo>
                <a:lnTo>
                  <a:pt x="464" y="2664"/>
                </a:lnTo>
                <a:lnTo>
                  <a:pt x="424" y="2568"/>
                </a:lnTo>
                <a:lnTo>
                  <a:pt x="382" y="2470"/>
                </a:lnTo>
                <a:lnTo>
                  <a:pt x="338" y="2370"/>
                </a:lnTo>
                <a:lnTo>
                  <a:pt x="290" y="2268"/>
                </a:lnTo>
                <a:lnTo>
                  <a:pt x="238" y="2162"/>
                </a:lnTo>
                <a:lnTo>
                  <a:pt x="182" y="2054"/>
                </a:lnTo>
                <a:lnTo>
                  <a:pt x="160" y="2002"/>
                </a:lnTo>
                <a:lnTo>
                  <a:pt x="168" y="2028"/>
                </a:lnTo>
                <a:lnTo>
                  <a:pt x="168" y="2028"/>
                </a:lnTo>
                <a:lnTo>
                  <a:pt x="136" y="1964"/>
                </a:lnTo>
                <a:lnTo>
                  <a:pt x="108" y="1900"/>
                </a:lnTo>
                <a:lnTo>
                  <a:pt x="82" y="1834"/>
                </a:lnTo>
                <a:lnTo>
                  <a:pt x="60" y="1768"/>
                </a:lnTo>
                <a:lnTo>
                  <a:pt x="40" y="1700"/>
                </a:lnTo>
                <a:lnTo>
                  <a:pt x="26" y="1632"/>
                </a:lnTo>
                <a:lnTo>
                  <a:pt x="14" y="1562"/>
                </a:lnTo>
                <a:lnTo>
                  <a:pt x="6" y="1492"/>
                </a:lnTo>
                <a:lnTo>
                  <a:pt x="6" y="1492"/>
                </a:lnTo>
                <a:lnTo>
                  <a:pt x="0" y="1368"/>
                </a:lnTo>
                <a:lnTo>
                  <a:pt x="0" y="1368"/>
                </a:lnTo>
                <a:lnTo>
                  <a:pt x="2" y="1300"/>
                </a:lnTo>
                <a:lnTo>
                  <a:pt x="6" y="1232"/>
                </a:lnTo>
                <a:lnTo>
                  <a:pt x="14" y="1166"/>
                </a:lnTo>
                <a:lnTo>
                  <a:pt x="26" y="1100"/>
                </a:lnTo>
                <a:lnTo>
                  <a:pt x="40" y="1034"/>
                </a:lnTo>
                <a:lnTo>
                  <a:pt x="58" y="970"/>
                </a:lnTo>
                <a:lnTo>
                  <a:pt x="80" y="906"/>
                </a:lnTo>
                <a:lnTo>
                  <a:pt x="104" y="844"/>
                </a:lnTo>
                <a:lnTo>
                  <a:pt x="130" y="784"/>
                </a:lnTo>
                <a:lnTo>
                  <a:pt x="160" y="724"/>
                </a:lnTo>
                <a:lnTo>
                  <a:pt x="192" y="666"/>
                </a:lnTo>
                <a:lnTo>
                  <a:pt x="228" y="610"/>
                </a:lnTo>
                <a:lnTo>
                  <a:pt x="268" y="554"/>
                </a:lnTo>
                <a:lnTo>
                  <a:pt x="308" y="502"/>
                </a:lnTo>
                <a:lnTo>
                  <a:pt x="354" y="450"/>
                </a:lnTo>
                <a:lnTo>
                  <a:pt x="400" y="400"/>
                </a:lnTo>
                <a:lnTo>
                  <a:pt x="400" y="400"/>
                </a:lnTo>
                <a:lnTo>
                  <a:pt x="450" y="354"/>
                </a:lnTo>
                <a:lnTo>
                  <a:pt x="502" y="308"/>
                </a:lnTo>
                <a:lnTo>
                  <a:pt x="554" y="268"/>
                </a:lnTo>
                <a:lnTo>
                  <a:pt x="610" y="228"/>
                </a:lnTo>
                <a:lnTo>
                  <a:pt x="666" y="192"/>
                </a:lnTo>
                <a:lnTo>
                  <a:pt x="724" y="160"/>
                </a:lnTo>
                <a:lnTo>
                  <a:pt x="784" y="130"/>
                </a:lnTo>
                <a:lnTo>
                  <a:pt x="844" y="102"/>
                </a:lnTo>
                <a:lnTo>
                  <a:pt x="906" y="78"/>
                </a:lnTo>
                <a:lnTo>
                  <a:pt x="970" y="58"/>
                </a:lnTo>
                <a:lnTo>
                  <a:pt x="1034" y="40"/>
                </a:lnTo>
                <a:lnTo>
                  <a:pt x="1100" y="26"/>
                </a:lnTo>
                <a:lnTo>
                  <a:pt x="1166" y="14"/>
                </a:lnTo>
                <a:lnTo>
                  <a:pt x="1232" y="6"/>
                </a:lnTo>
                <a:lnTo>
                  <a:pt x="1300" y="0"/>
                </a:lnTo>
                <a:lnTo>
                  <a:pt x="1368" y="0"/>
                </a:lnTo>
                <a:lnTo>
                  <a:pt x="1368" y="0"/>
                </a:lnTo>
                <a:lnTo>
                  <a:pt x="1418" y="0"/>
                </a:lnTo>
                <a:lnTo>
                  <a:pt x="1466" y="2"/>
                </a:lnTo>
                <a:lnTo>
                  <a:pt x="1516" y="8"/>
                </a:lnTo>
                <a:lnTo>
                  <a:pt x="1564" y="14"/>
                </a:lnTo>
                <a:lnTo>
                  <a:pt x="1612" y="20"/>
                </a:lnTo>
                <a:lnTo>
                  <a:pt x="1660" y="30"/>
                </a:lnTo>
                <a:lnTo>
                  <a:pt x="1708" y="42"/>
                </a:lnTo>
                <a:lnTo>
                  <a:pt x="1754" y="54"/>
                </a:lnTo>
                <a:lnTo>
                  <a:pt x="1754" y="54"/>
                </a:lnTo>
                <a:lnTo>
                  <a:pt x="1796" y="68"/>
                </a:lnTo>
                <a:lnTo>
                  <a:pt x="1836" y="82"/>
                </a:lnTo>
                <a:lnTo>
                  <a:pt x="1876" y="96"/>
                </a:lnTo>
                <a:lnTo>
                  <a:pt x="1916" y="112"/>
                </a:lnTo>
                <a:lnTo>
                  <a:pt x="1954" y="130"/>
                </a:lnTo>
                <a:lnTo>
                  <a:pt x="1992" y="150"/>
                </a:lnTo>
                <a:lnTo>
                  <a:pt x="2030" y="170"/>
                </a:lnTo>
                <a:lnTo>
                  <a:pt x="2066" y="190"/>
                </a:lnTo>
                <a:lnTo>
                  <a:pt x="2104" y="214"/>
                </a:lnTo>
                <a:lnTo>
                  <a:pt x="2138" y="236"/>
                </a:lnTo>
                <a:lnTo>
                  <a:pt x="2174" y="262"/>
                </a:lnTo>
                <a:lnTo>
                  <a:pt x="2208" y="288"/>
                </a:lnTo>
                <a:lnTo>
                  <a:pt x="2242" y="314"/>
                </a:lnTo>
                <a:lnTo>
                  <a:pt x="2274" y="342"/>
                </a:lnTo>
                <a:lnTo>
                  <a:pt x="2306" y="370"/>
                </a:lnTo>
                <a:lnTo>
                  <a:pt x="2336" y="400"/>
                </a:lnTo>
                <a:lnTo>
                  <a:pt x="2336" y="400"/>
                </a:lnTo>
                <a:lnTo>
                  <a:pt x="2384" y="450"/>
                </a:lnTo>
                <a:lnTo>
                  <a:pt x="2428" y="502"/>
                </a:lnTo>
                <a:lnTo>
                  <a:pt x="2470" y="554"/>
                </a:lnTo>
                <a:lnTo>
                  <a:pt x="2508" y="610"/>
                </a:lnTo>
                <a:lnTo>
                  <a:pt x="2544" y="666"/>
                </a:lnTo>
                <a:lnTo>
                  <a:pt x="2576" y="724"/>
                </a:lnTo>
                <a:lnTo>
                  <a:pt x="2606" y="784"/>
                </a:lnTo>
                <a:lnTo>
                  <a:pt x="2634" y="844"/>
                </a:lnTo>
                <a:lnTo>
                  <a:pt x="2658" y="906"/>
                </a:lnTo>
                <a:lnTo>
                  <a:pt x="2678" y="970"/>
                </a:lnTo>
                <a:lnTo>
                  <a:pt x="2696" y="1034"/>
                </a:lnTo>
                <a:lnTo>
                  <a:pt x="2710" y="1100"/>
                </a:lnTo>
                <a:lnTo>
                  <a:pt x="2722" y="1166"/>
                </a:lnTo>
                <a:lnTo>
                  <a:pt x="2730" y="1234"/>
                </a:lnTo>
                <a:lnTo>
                  <a:pt x="2736" y="1302"/>
                </a:lnTo>
                <a:lnTo>
                  <a:pt x="2738" y="1372"/>
                </a:lnTo>
                <a:lnTo>
                  <a:pt x="2738" y="1372"/>
                </a:lnTo>
                <a:lnTo>
                  <a:pt x="2732" y="1494"/>
                </a:lnTo>
                <a:lnTo>
                  <a:pt x="2732" y="1494"/>
                </a:lnTo>
                <a:close/>
                <a:moveTo>
                  <a:pt x="2244" y="494"/>
                </a:moveTo>
                <a:lnTo>
                  <a:pt x="2244" y="494"/>
                </a:lnTo>
                <a:lnTo>
                  <a:pt x="2216" y="466"/>
                </a:lnTo>
                <a:lnTo>
                  <a:pt x="2186" y="440"/>
                </a:lnTo>
                <a:lnTo>
                  <a:pt x="2158" y="416"/>
                </a:lnTo>
                <a:lnTo>
                  <a:pt x="2128" y="392"/>
                </a:lnTo>
                <a:lnTo>
                  <a:pt x="2064" y="346"/>
                </a:lnTo>
                <a:lnTo>
                  <a:pt x="2000" y="304"/>
                </a:lnTo>
                <a:lnTo>
                  <a:pt x="1932" y="266"/>
                </a:lnTo>
                <a:lnTo>
                  <a:pt x="1898" y="250"/>
                </a:lnTo>
                <a:lnTo>
                  <a:pt x="1862" y="234"/>
                </a:lnTo>
                <a:lnTo>
                  <a:pt x="1826" y="218"/>
                </a:lnTo>
                <a:lnTo>
                  <a:pt x="1790" y="204"/>
                </a:lnTo>
                <a:lnTo>
                  <a:pt x="1754" y="192"/>
                </a:lnTo>
                <a:lnTo>
                  <a:pt x="1718" y="180"/>
                </a:lnTo>
                <a:lnTo>
                  <a:pt x="1718" y="180"/>
                </a:lnTo>
                <a:lnTo>
                  <a:pt x="1676" y="170"/>
                </a:lnTo>
                <a:lnTo>
                  <a:pt x="1632" y="160"/>
                </a:lnTo>
                <a:lnTo>
                  <a:pt x="1588" y="150"/>
                </a:lnTo>
                <a:lnTo>
                  <a:pt x="1546" y="144"/>
                </a:lnTo>
                <a:lnTo>
                  <a:pt x="1502" y="138"/>
                </a:lnTo>
                <a:lnTo>
                  <a:pt x="1458" y="134"/>
                </a:lnTo>
                <a:lnTo>
                  <a:pt x="1412" y="132"/>
                </a:lnTo>
                <a:lnTo>
                  <a:pt x="1368" y="130"/>
                </a:lnTo>
                <a:lnTo>
                  <a:pt x="1368" y="130"/>
                </a:lnTo>
                <a:lnTo>
                  <a:pt x="1306" y="132"/>
                </a:lnTo>
                <a:lnTo>
                  <a:pt x="1246" y="136"/>
                </a:lnTo>
                <a:lnTo>
                  <a:pt x="1184" y="144"/>
                </a:lnTo>
                <a:lnTo>
                  <a:pt x="1126" y="154"/>
                </a:lnTo>
                <a:lnTo>
                  <a:pt x="1066" y="168"/>
                </a:lnTo>
                <a:lnTo>
                  <a:pt x="1008" y="184"/>
                </a:lnTo>
                <a:lnTo>
                  <a:pt x="950" y="202"/>
                </a:lnTo>
                <a:lnTo>
                  <a:pt x="894" y="224"/>
                </a:lnTo>
                <a:lnTo>
                  <a:pt x="840" y="248"/>
                </a:lnTo>
                <a:lnTo>
                  <a:pt x="786" y="276"/>
                </a:lnTo>
                <a:lnTo>
                  <a:pt x="734" y="306"/>
                </a:lnTo>
                <a:lnTo>
                  <a:pt x="682" y="338"/>
                </a:lnTo>
                <a:lnTo>
                  <a:pt x="632" y="374"/>
                </a:lnTo>
                <a:lnTo>
                  <a:pt x="584" y="410"/>
                </a:lnTo>
                <a:lnTo>
                  <a:pt x="538" y="450"/>
                </a:lnTo>
                <a:lnTo>
                  <a:pt x="494" y="494"/>
                </a:lnTo>
                <a:lnTo>
                  <a:pt x="494" y="494"/>
                </a:lnTo>
                <a:lnTo>
                  <a:pt x="450" y="538"/>
                </a:lnTo>
                <a:lnTo>
                  <a:pt x="410" y="584"/>
                </a:lnTo>
                <a:lnTo>
                  <a:pt x="374" y="632"/>
                </a:lnTo>
                <a:lnTo>
                  <a:pt x="338" y="682"/>
                </a:lnTo>
                <a:lnTo>
                  <a:pt x="306" y="734"/>
                </a:lnTo>
                <a:lnTo>
                  <a:pt x="276" y="786"/>
                </a:lnTo>
                <a:lnTo>
                  <a:pt x="250" y="840"/>
                </a:lnTo>
                <a:lnTo>
                  <a:pt x="224" y="894"/>
                </a:lnTo>
                <a:lnTo>
                  <a:pt x="204" y="950"/>
                </a:lnTo>
                <a:lnTo>
                  <a:pt x="184" y="1008"/>
                </a:lnTo>
                <a:lnTo>
                  <a:pt x="168" y="1064"/>
                </a:lnTo>
                <a:lnTo>
                  <a:pt x="154" y="1124"/>
                </a:lnTo>
                <a:lnTo>
                  <a:pt x="144" y="1184"/>
                </a:lnTo>
                <a:lnTo>
                  <a:pt x="138" y="1244"/>
                </a:lnTo>
                <a:lnTo>
                  <a:pt x="132" y="1304"/>
                </a:lnTo>
                <a:lnTo>
                  <a:pt x="132" y="1366"/>
                </a:lnTo>
                <a:lnTo>
                  <a:pt x="132" y="1366"/>
                </a:lnTo>
                <a:lnTo>
                  <a:pt x="136" y="1482"/>
                </a:lnTo>
                <a:lnTo>
                  <a:pt x="136" y="1482"/>
                </a:lnTo>
                <a:lnTo>
                  <a:pt x="144" y="1546"/>
                </a:lnTo>
                <a:lnTo>
                  <a:pt x="154" y="1608"/>
                </a:lnTo>
                <a:lnTo>
                  <a:pt x="168" y="1670"/>
                </a:lnTo>
                <a:lnTo>
                  <a:pt x="186" y="1732"/>
                </a:lnTo>
                <a:lnTo>
                  <a:pt x="206" y="1792"/>
                </a:lnTo>
                <a:lnTo>
                  <a:pt x="230" y="1852"/>
                </a:lnTo>
                <a:lnTo>
                  <a:pt x="256" y="1910"/>
                </a:lnTo>
                <a:lnTo>
                  <a:pt x="286" y="1970"/>
                </a:lnTo>
                <a:lnTo>
                  <a:pt x="298" y="1994"/>
                </a:lnTo>
                <a:lnTo>
                  <a:pt x="298" y="1994"/>
                </a:lnTo>
                <a:lnTo>
                  <a:pt x="356" y="2104"/>
                </a:lnTo>
                <a:lnTo>
                  <a:pt x="410" y="2214"/>
                </a:lnTo>
                <a:lnTo>
                  <a:pt x="460" y="2320"/>
                </a:lnTo>
                <a:lnTo>
                  <a:pt x="506" y="2424"/>
                </a:lnTo>
                <a:lnTo>
                  <a:pt x="550" y="2526"/>
                </a:lnTo>
                <a:lnTo>
                  <a:pt x="588" y="2624"/>
                </a:lnTo>
                <a:lnTo>
                  <a:pt x="624" y="2720"/>
                </a:lnTo>
                <a:lnTo>
                  <a:pt x="658" y="2812"/>
                </a:lnTo>
                <a:lnTo>
                  <a:pt x="686" y="2902"/>
                </a:lnTo>
                <a:lnTo>
                  <a:pt x="712" y="2988"/>
                </a:lnTo>
                <a:lnTo>
                  <a:pt x="734" y="3070"/>
                </a:lnTo>
                <a:lnTo>
                  <a:pt x="750" y="3148"/>
                </a:lnTo>
                <a:lnTo>
                  <a:pt x="764" y="3224"/>
                </a:lnTo>
                <a:lnTo>
                  <a:pt x="774" y="3294"/>
                </a:lnTo>
                <a:lnTo>
                  <a:pt x="780" y="3360"/>
                </a:lnTo>
                <a:lnTo>
                  <a:pt x="782" y="3424"/>
                </a:lnTo>
                <a:lnTo>
                  <a:pt x="782" y="3424"/>
                </a:lnTo>
                <a:lnTo>
                  <a:pt x="782" y="3424"/>
                </a:lnTo>
                <a:lnTo>
                  <a:pt x="782" y="3424"/>
                </a:lnTo>
                <a:lnTo>
                  <a:pt x="798" y="3578"/>
                </a:lnTo>
                <a:lnTo>
                  <a:pt x="798" y="3578"/>
                </a:lnTo>
                <a:lnTo>
                  <a:pt x="804" y="3598"/>
                </a:lnTo>
                <a:lnTo>
                  <a:pt x="808" y="3616"/>
                </a:lnTo>
                <a:lnTo>
                  <a:pt x="816" y="3630"/>
                </a:lnTo>
                <a:lnTo>
                  <a:pt x="822" y="3644"/>
                </a:lnTo>
                <a:lnTo>
                  <a:pt x="828" y="3654"/>
                </a:lnTo>
                <a:lnTo>
                  <a:pt x="836" y="3664"/>
                </a:lnTo>
                <a:lnTo>
                  <a:pt x="850" y="3676"/>
                </a:lnTo>
                <a:lnTo>
                  <a:pt x="864" y="3686"/>
                </a:lnTo>
                <a:lnTo>
                  <a:pt x="876" y="3690"/>
                </a:lnTo>
                <a:lnTo>
                  <a:pt x="888" y="3690"/>
                </a:lnTo>
                <a:lnTo>
                  <a:pt x="898" y="3692"/>
                </a:lnTo>
                <a:lnTo>
                  <a:pt x="1308" y="3692"/>
                </a:lnTo>
                <a:lnTo>
                  <a:pt x="1304" y="3426"/>
                </a:lnTo>
                <a:lnTo>
                  <a:pt x="1304" y="3426"/>
                </a:lnTo>
                <a:lnTo>
                  <a:pt x="1304" y="3228"/>
                </a:lnTo>
                <a:lnTo>
                  <a:pt x="1300" y="3018"/>
                </a:lnTo>
                <a:lnTo>
                  <a:pt x="1296" y="2912"/>
                </a:lnTo>
                <a:lnTo>
                  <a:pt x="1292" y="2806"/>
                </a:lnTo>
                <a:lnTo>
                  <a:pt x="1284" y="2700"/>
                </a:lnTo>
                <a:lnTo>
                  <a:pt x="1278" y="2596"/>
                </a:lnTo>
                <a:lnTo>
                  <a:pt x="1278" y="2596"/>
                </a:lnTo>
                <a:lnTo>
                  <a:pt x="1258" y="2590"/>
                </a:lnTo>
                <a:lnTo>
                  <a:pt x="1236" y="2584"/>
                </a:lnTo>
                <a:lnTo>
                  <a:pt x="1214" y="2576"/>
                </a:lnTo>
                <a:lnTo>
                  <a:pt x="1192" y="2564"/>
                </a:lnTo>
                <a:lnTo>
                  <a:pt x="1140" y="2536"/>
                </a:lnTo>
                <a:lnTo>
                  <a:pt x="1080" y="2500"/>
                </a:lnTo>
                <a:lnTo>
                  <a:pt x="1046" y="2478"/>
                </a:lnTo>
                <a:lnTo>
                  <a:pt x="1046" y="2478"/>
                </a:lnTo>
                <a:lnTo>
                  <a:pt x="1008" y="2452"/>
                </a:lnTo>
                <a:lnTo>
                  <a:pt x="974" y="2424"/>
                </a:lnTo>
                <a:lnTo>
                  <a:pt x="942" y="2396"/>
                </a:lnTo>
                <a:lnTo>
                  <a:pt x="912" y="2366"/>
                </a:lnTo>
                <a:lnTo>
                  <a:pt x="886" y="2336"/>
                </a:lnTo>
                <a:lnTo>
                  <a:pt x="862" y="2306"/>
                </a:lnTo>
                <a:lnTo>
                  <a:pt x="840" y="2274"/>
                </a:lnTo>
                <a:lnTo>
                  <a:pt x="822" y="2242"/>
                </a:lnTo>
                <a:lnTo>
                  <a:pt x="804" y="2208"/>
                </a:lnTo>
                <a:lnTo>
                  <a:pt x="790" y="2176"/>
                </a:lnTo>
                <a:lnTo>
                  <a:pt x="780" y="2142"/>
                </a:lnTo>
                <a:lnTo>
                  <a:pt x="770" y="2110"/>
                </a:lnTo>
                <a:lnTo>
                  <a:pt x="762" y="2076"/>
                </a:lnTo>
                <a:lnTo>
                  <a:pt x="758" y="2044"/>
                </a:lnTo>
                <a:lnTo>
                  <a:pt x="754" y="2012"/>
                </a:lnTo>
                <a:lnTo>
                  <a:pt x="754" y="1980"/>
                </a:lnTo>
                <a:lnTo>
                  <a:pt x="754" y="1980"/>
                </a:lnTo>
                <a:lnTo>
                  <a:pt x="754" y="1948"/>
                </a:lnTo>
                <a:lnTo>
                  <a:pt x="756" y="1918"/>
                </a:lnTo>
                <a:lnTo>
                  <a:pt x="762" y="1890"/>
                </a:lnTo>
                <a:lnTo>
                  <a:pt x="768" y="1862"/>
                </a:lnTo>
                <a:lnTo>
                  <a:pt x="768" y="1862"/>
                </a:lnTo>
                <a:lnTo>
                  <a:pt x="774" y="1840"/>
                </a:lnTo>
                <a:lnTo>
                  <a:pt x="782" y="1820"/>
                </a:lnTo>
                <a:lnTo>
                  <a:pt x="790" y="1800"/>
                </a:lnTo>
                <a:lnTo>
                  <a:pt x="800" y="1782"/>
                </a:lnTo>
                <a:lnTo>
                  <a:pt x="810" y="1766"/>
                </a:lnTo>
                <a:lnTo>
                  <a:pt x="820" y="1750"/>
                </a:lnTo>
                <a:lnTo>
                  <a:pt x="832" y="1736"/>
                </a:lnTo>
                <a:lnTo>
                  <a:pt x="844" y="1722"/>
                </a:lnTo>
                <a:lnTo>
                  <a:pt x="858" y="1710"/>
                </a:lnTo>
                <a:lnTo>
                  <a:pt x="872" y="1700"/>
                </a:lnTo>
                <a:lnTo>
                  <a:pt x="886" y="1690"/>
                </a:lnTo>
                <a:lnTo>
                  <a:pt x="900" y="1682"/>
                </a:lnTo>
                <a:lnTo>
                  <a:pt x="916" y="1676"/>
                </a:lnTo>
                <a:lnTo>
                  <a:pt x="932" y="1672"/>
                </a:lnTo>
                <a:lnTo>
                  <a:pt x="948" y="1668"/>
                </a:lnTo>
                <a:lnTo>
                  <a:pt x="966" y="1666"/>
                </a:lnTo>
                <a:lnTo>
                  <a:pt x="966" y="1666"/>
                </a:lnTo>
                <a:lnTo>
                  <a:pt x="984" y="1666"/>
                </a:lnTo>
                <a:lnTo>
                  <a:pt x="1002" y="1668"/>
                </a:lnTo>
                <a:lnTo>
                  <a:pt x="1020" y="1672"/>
                </a:lnTo>
                <a:lnTo>
                  <a:pt x="1040" y="1678"/>
                </a:lnTo>
                <a:lnTo>
                  <a:pt x="1062" y="1686"/>
                </a:lnTo>
                <a:lnTo>
                  <a:pt x="1082" y="1698"/>
                </a:lnTo>
                <a:lnTo>
                  <a:pt x="1104" y="1712"/>
                </a:lnTo>
                <a:lnTo>
                  <a:pt x="1126" y="1730"/>
                </a:lnTo>
                <a:lnTo>
                  <a:pt x="1148" y="1752"/>
                </a:lnTo>
                <a:lnTo>
                  <a:pt x="1172" y="1778"/>
                </a:lnTo>
                <a:lnTo>
                  <a:pt x="1194" y="1808"/>
                </a:lnTo>
                <a:lnTo>
                  <a:pt x="1218" y="1842"/>
                </a:lnTo>
                <a:lnTo>
                  <a:pt x="1240" y="1880"/>
                </a:lnTo>
                <a:lnTo>
                  <a:pt x="1262" y="1926"/>
                </a:lnTo>
                <a:lnTo>
                  <a:pt x="1286" y="1974"/>
                </a:lnTo>
                <a:lnTo>
                  <a:pt x="1308" y="2030"/>
                </a:lnTo>
                <a:lnTo>
                  <a:pt x="1308" y="2030"/>
                </a:lnTo>
                <a:lnTo>
                  <a:pt x="1324" y="2080"/>
                </a:lnTo>
                <a:lnTo>
                  <a:pt x="1338" y="2136"/>
                </a:lnTo>
                <a:lnTo>
                  <a:pt x="1352" y="2194"/>
                </a:lnTo>
                <a:lnTo>
                  <a:pt x="1364" y="2256"/>
                </a:lnTo>
                <a:lnTo>
                  <a:pt x="1364" y="2256"/>
                </a:lnTo>
                <a:lnTo>
                  <a:pt x="1394" y="2144"/>
                </a:lnTo>
                <a:lnTo>
                  <a:pt x="1412" y="2090"/>
                </a:lnTo>
                <a:lnTo>
                  <a:pt x="1428" y="2036"/>
                </a:lnTo>
                <a:lnTo>
                  <a:pt x="1448" y="1984"/>
                </a:lnTo>
                <a:lnTo>
                  <a:pt x="1466" y="1932"/>
                </a:lnTo>
                <a:lnTo>
                  <a:pt x="1488" y="1884"/>
                </a:lnTo>
                <a:lnTo>
                  <a:pt x="1510" y="1836"/>
                </a:lnTo>
                <a:lnTo>
                  <a:pt x="1532" y="1792"/>
                </a:lnTo>
                <a:lnTo>
                  <a:pt x="1556" y="1752"/>
                </a:lnTo>
                <a:lnTo>
                  <a:pt x="1582" y="1714"/>
                </a:lnTo>
                <a:lnTo>
                  <a:pt x="1608" y="1678"/>
                </a:lnTo>
                <a:lnTo>
                  <a:pt x="1636" y="1648"/>
                </a:lnTo>
                <a:lnTo>
                  <a:pt x="1666" y="1620"/>
                </a:lnTo>
                <a:lnTo>
                  <a:pt x="1696" y="1598"/>
                </a:lnTo>
                <a:lnTo>
                  <a:pt x="1712" y="1588"/>
                </a:lnTo>
                <a:lnTo>
                  <a:pt x="1728" y="1580"/>
                </a:lnTo>
                <a:lnTo>
                  <a:pt x="1728" y="1580"/>
                </a:lnTo>
                <a:lnTo>
                  <a:pt x="1754" y="1568"/>
                </a:lnTo>
                <a:lnTo>
                  <a:pt x="1782" y="1560"/>
                </a:lnTo>
                <a:lnTo>
                  <a:pt x="1810" y="1556"/>
                </a:lnTo>
                <a:lnTo>
                  <a:pt x="1838" y="1556"/>
                </a:lnTo>
                <a:lnTo>
                  <a:pt x="1866" y="1558"/>
                </a:lnTo>
                <a:lnTo>
                  <a:pt x="1894" y="1564"/>
                </a:lnTo>
                <a:lnTo>
                  <a:pt x="1922" y="1574"/>
                </a:lnTo>
                <a:lnTo>
                  <a:pt x="1950" y="1586"/>
                </a:lnTo>
                <a:lnTo>
                  <a:pt x="1950" y="1586"/>
                </a:lnTo>
                <a:lnTo>
                  <a:pt x="1978" y="1602"/>
                </a:lnTo>
                <a:lnTo>
                  <a:pt x="2000" y="1620"/>
                </a:lnTo>
                <a:lnTo>
                  <a:pt x="2020" y="1640"/>
                </a:lnTo>
                <a:lnTo>
                  <a:pt x="2038" y="1662"/>
                </a:lnTo>
                <a:lnTo>
                  <a:pt x="2050" y="1686"/>
                </a:lnTo>
                <a:lnTo>
                  <a:pt x="2062" y="1712"/>
                </a:lnTo>
                <a:lnTo>
                  <a:pt x="2068" y="1738"/>
                </a:lnTo>
                <a:lnTo>
                  <a:pt x="2072" y="1768"/>
                </a:lnTo>
                <a:lnTo>
                  <a:pt x="2072" y="1768"/>
                </a:lnTo>
                <a:lnTo>
                  <a:pt x="2072" y="1786"/>
                </a:lnTo>
                <a:lnTo>
                  <a:pt x="2072" y="1786"/>
                </a:lnTo>
                <a:lnTo>
                  <a:pt x="2072" y="1810"/>
                </a:lnTo>
                <a:lnTo>
                  <a:pt x="2068" y="1834"/>
                </a:lnTo>
                <a:lnTo>
                  <a:pt x="2064" y="1860"/>
                </a:lnTo>
                <a:lnTo>
                  <a:pt x="2056" y="1886"/>
                </a:lnTo>
                <a:lnTo>
                  <a:pt x="2048" y="1912"/>
                </a:lnTo>
                <a:lnTo>
                  <a:pt x="2038" y="1938"/>
                </a:lnTo>
                <a:lnTo>
                  <a:pt x="2026" y="1964"/>
                </a:lnTo>
                <a:lnTo>
                  <a:pt x="2014" y="1990"/>
                </a:lnTo>
                <a:lnTo>
                  <a:pt x="1984" y="2044"/>
                </a:lnTo>
                <a:lnTo>
                  <a:pt x="1952" y="2096"/>
                </a:lnTo>
                <a:lnTo>
                  <a:pt x="1916" y="2146"/>
                </a:lnTo>
                <a:lnTo>
                  <a:pt x="1878" y="2196"/>
                </a:lnTo>
                <a:lnTo>
                  <a:pt x="1840" y="2242"/>
                </a:lnTo>
                <a:lnTo>
                  <a:pt x="1800" y="2286"/>
                </a:lnTo>
                <a:lnTo>
                  <a:pt x="1762" y="2326"/>
                </a:lnTo>
                <a:lnTo>
                  <a:pt x="1726" y="2362"/>
                </a:lnTo>
                <a:lnTo>
                  <a:pt x="1694" y="2394"/>
                </a:lnTo>
                <a:lnTo>
                  <a:pt x="1664" y="2422"/>
                </a:lnTo>
                <a:lnTo>
                  <a:pt x="1638" y="2442"/>
                </a:lnTo>
                <a:lnTo>
                  <a:pt x="1618" y="2458"/>
                </a:lnTo>
                <a:lnTo>
                  <a:pt x="1618" y="2458"/>
                </a:lnTo>
                <a:lnTo>
                  <a:pt x="1560" y="2496"/>
                </a:lnTo>
                <a:lnTo>
                  <a:pt x="1510" y="2530"/>
                </a:lnTo>
                <a:lnTo>
                  <a:pt x="1466" y="2556"/>
                </a:lnTo>
                <a:lnTo>
                  <a:pt x="1426" y="2576"/>
                </a:lnTo>
                <a:lnTo>
                  <a:pt x="1426" y="2576"/>
                </a:lnTo>
                <a:lnTo>
                  <a:pt x="1420" y="2602"/>
                </a:lnTo>
                <a:lnTo>
                  <a:pt x="1420" y="2602"/>
                </a:lnTo>
                <a:lnTo>
                  <a:pt x="1414" y="2636"/>
                </a:lnTo>
                <a:lnTo>
                  <a:pt x="1414" y="2636"/>
                </a:lnTo>
                <a:lnTo>
                  <a:pt x="1420" y="2738"/>
                </a:lnTo>
                <a:lnTo>
                  <a:pt x="1426" y="2838"/>
                </a:lnTo>
                <a:lnTo>
                  <a:pt x="1432" y="3040"/>
                </a:lnTo>
                <a:lnTo>
                  <a:pt x="1436" y="3238"/>
                </a:lnTo>
                <a:lnTo>
                  <a:pt x="1436" y="3426"/>
                </a:lnTo>
                <a:lnTo>
                  <a:pt x="1438" y="3692"/>
                </a:lnTo>
                <a:lnTo>
                  <a:pt x="1838" y="3692"/>
                </a:lnTo>
                <a:lnTo>
                  <a:pt x="1838" y="3692"/>
                </a:lnTo>
                <a:lnTo>
                  <a:pt x="1848" y="3690"/>
                </a:lnTo>
                <a:lnTo>
                  <a:pt x="1860" y="3690"/>
                </a:lnTo>
                <a:lnTo>
                  <a:pt x="1872" y="3686"/>
                </a:lnTo>
                <a:lnTo>
                  <a:pt x="1886" y="3678"/>
                </a:lnTo>
                <a:lnTo>
                  <a:pt x="1900" y="3666"/>
                </a:lnTo>
                <a:lnTo>
                  <a:pt x="1914" y="3648"/>
                </a:lnTo>
                <a:lnTo>
                  <a:pt x="1920" y="3636"/>
                </a:lnTo>
                <a:lnTo>
                  <a:pt x="1926" y="3622"/>
                </a:lnTo>
                <a:lnTo>
                  <a:pt x="1932" y="3606"/>
                </a:lnTo>
                <a:lnTo>
                  <a:pt x="1938" y="3586"/>
                </a:lnTo>
                <a:lnTo>
                  <a:pt x="1938" y="3586"/>
                </a:lnTo>
                <a:lnTo>
                  <a:pt x="1954" y="3432"/>
                </a:lnTo>
                <a:lnTo>
                  <a:pt x="1954" y="3432"/>
                </a:lnTo>
                <a:lnTo>
                  <a:pt x="1956" y="3376"/>
                </a:lnTo>
                <a:lnTo>
                  <a:pt x="1960" y="3322"/>
                </a:lnTo>
                <a:lnTo>
                  <a:pt x="1966" y="3264"/>
                </a:lnTo>
                <a:lnTo>
                  <a:pt x="1976" y="3206"/>
                </a:lnTo>
                <a:lnTo>
                  <a:pt x="1986" y="3146"/>
                </a:lnTo>
                <a:lnTo>
                  <a:pt x="2000" y="3086"/>
                </a:lnTo>
                <a:lnTo>
                  <a:pt x="2016" y="3024"/>
                </a:lnTo>
                <a:lnTo>
                  <a:pt x="2032" y="2964"/>
                </a:lnTo>
                <a:lnTo>
                  <a:pt x="2050" y="2902"/>
                </a:lnTo>
                <a:lnTo>
                  <a:pt x="2070" y="2840"/>
                </a:lnTo>
                <a:lnTo>
                  <a:pt x="2112" y="2720"/>
                </a:lnTo>
                <a:lnTo>
                  <a:pt x="2156" y="2600"/>
                </a:lnTo>
                <a:lnTo>
                  <a:pt x="2204" y="2488"/>
                </a:lnTo>
                <a:lnTo>
                  <a:pt x="2250" y="2380"/>
                </a:lnTo>
                <a:lnTo>
                  <a:pt x="2296" y="2282"/>
                </a:lnTo>
                <a:lnTo>
                  <a:pt x="2338" y="2194"/>
                </a:lnTo>
                <a:lnTo>
                  <a:pt x="2376" y="2116"/>
                </a:lnTo>
                <a:lnTo>
                  <a:pt x="2434" y="2006"/>
                </a:lnTo>
                <a:lnTo>
                  <a:pt x="2456" y="1964"/>
                </a:lnTo>
                <a:lnTo>
                  <a:pt x="2456" y="1964"/>
                </a:lnTo>
                <a:lnTo>
                  <a:pt x="2484" y="1906"/>
                </a:lnTo>
                <a:lnTo>
                  <a:pt x="2510" y="1848"/>
                </a:lnTo>
                <a:lnTo>
                  <a:pt x="2534" y="1788"/>
                </a:lnTo>
                <a:lnTo>
                  <a:pt x="2552" y="1730"/>
                </a:lnTo>
                <a:lnTo>
                  <a:pt x="2570" y="1668"/>
                </a:lnTo>
                <a:lnTo>
                  <a:pt x="2582" y="1608"/>
                </a:lnTo>
                <a:lnTo>
                  <a:pt x="2592" y="1546"/>
                </a:lnTo>
                <a:lnTo>
                  <a:pt x="2600" y="1484"/>
                </a:lnTo>
                <a:lnTo>
                  <a:pt x="2600" y="1484"/>
                </a:lnTo>
                <a:lnTo>
                  <a:pt x="2606" y="1368"/>
                </a:lnTo>
                <a:lnTo>
                  <a:pt x="2606" y="1368"/>
                </a:lnTo>
                <a:lnTo>
                  <a:pt x="2604" y="1306"/>
                </a:lnTo>
                <a:lnTo>
                  <a:pt x="2600" y="1246"/>
                </a:lnTo>
                <a:lnTo>
                  <a:pt x="2592" y="1184"/>
                </a:lnTo>
                <a:lnTo>
                  <a:pt x="2582" y="1124"/>
                </a:lnTo>
                <a:lnTo>
                  <a:pt x="2568" y="1066"/>
                </a:lnTo>
                <a:lnTo>
                  <a:pt x="2552" y="1008"/>
                </a:lnTo>
                <a:lnTo>
                  <a:pt x="2534" y="950"/>
                </a:lnTo>
                <a:lnTo>
                  <a:pt x="2512" y="894"/>
                </a:lnTo>
                <a:lnTo>
                  <a:pt x="2488" y="840"/>
                </a:lnTo>
                <a:lnTo>
                  <a:pt x="2460" y="786"/>
                </a:lnTo>
                <a:lnTo>
                  <a:pt x="2430" y="734"/>
                </a:lnTo>
                <a:lnTo>
                  <a:pt x="2398" y="682"/>
                </a:lnTo>
                <a:lnTo>
                  <a:pt x="2364" y="632"/>
                </a:lnTo>
                <a:lnTo>
                  <a:pt x="2326" y="584"/>
                </a:lnTo>
                <a:lnTo>
                  <a:pt x="2286" y="538"/>
                </a:lnTo>
                <a:lnTo>
                  <a:pt x="2244" y="494"/>
                </a:lnTo>
                <a:lnTo>
                  <a:pt x="2244" y="494"/>
                </a:lnTo>
                <a:close/>
                <a:moveTo>
                  <a:pt x="1262" y="2452"/>
                </a:moveTo>
                <a:lnTo>
                  <a:pt x="1262" y="2452"/>
                </a:lnTo>
                <a:lnTo>
                  <a:pt x="1248" y="2346"/>
                </a:lnTo>
                <a:lnTo>
                  <a:pt x="1232" y="2248"/>
                </a:lnTo>
                <a:lnTo>
                  <a:pt x="1222" y="2200"/>
                </a:lnTo>
                <a:lnTo>
                  <a:pt x="1210" y="2156"/>
                </a:lnTo>
                <a:lnTo>
                  <a:pt x="1198" y="2114"/>
                </a:lnTo>
                <a:lnTo>
                  <a:pt x="1184" y="2076"/>
                </a:lnTo>
                <a:lnTo>
                  <a:pt x="1184" y="2076"/>
                </a:lnTo>
                <a:lnTo>
                  <a:pt x="1170" y="2038"/>
                </a:lnTo>
                <a:lnTo>
                  <a:pt x="1154" y="2004"/>
                </a:lnTo>
                <a:lnTo>
                  <a:pt x="1140" y="1972"/>
                </a:lnTo>
                <a:lnTo>
                  <a:pt x="1124" y="1944"/>
                </a:lnTo>
                <a:lnTo>
                  <a:pt x="1110" y="1918"/>
                </a:lnTo>
                <a:lnTo>
                  <a:pt x="1094" y="1896"/>
                </a:lnTo>
                <a:lnTo>
                  <a:pt x="1080" y="1876"/>
                </a:lnTo>
                <a:lnTo>
                  <a:pt x="1066" y="1858"/>
                </a:lnTo>
                <a:lnTo>
                  <a:pt x="1052" y="1842"/>
                </a:lnTo>
                <a:lnTo>
                  <a:pt x="1040" y="1830"/>
                </a:lnTo>
                <a:lnTo>
                  <a:pt x="1026" y="1820"/>
                </a:lnTo>
                <a:lnTo>
                  <a:pt x="1014" y="1810"/>
                </a:lnTo>
                <a:lnTo>
                  <a:pt x="1004" y="1804"/>
                </a:lnTo>
                <a:lnTo>
                  <a:pt x="992" y="1800"/>
                </a:lnTo>
                <a:lnTo>
                  <a:pt x="982" y="1798"/>
                </a:lnTo>
                <a:lnTo>
                  <a:pt x="972" y="1798"/>
                </a:lnTo>
                <a:lnTo>
                  <a:pt x="972" y="1798"/>
                </a:lnTo>
                <a:lnTo>
                  <a:pt x="960" y="1800"/>
                </a:lnTo>
                <a:lnTo>
                  <a:pt x="950" y="1806"/>
                </a:lnTo>
                <a:lnTo>
                  <a:pt x="938" y="1814"/>
                </a:lnTo>
                <a:lnTo>
                  <a:pt x="928" y="1826"/>
                </a:lnTo>
                <a:lnTo>
                  <a:pt x="918" y="1840"/>
                </a:lnTo>
                <a:lnTo>
                  <a:pt x="910" y="1856"/>
                </a:lnTo>
                <a:lnTo>
                  <a:pt x="902" y="1874"/>
                </a:lnTo>
                <a:lnTo>
                  <a:pt x="896" y="1894"/>
                </a:lnTo>
                <a:lnTo>
                  <a:pt x="896" y="1894"/>
                </a:lnTo>
                <a:lnTo>
                  <a:pt x="890" y="1914"/>
                </a:lnTo>
                <a:lnTo>
                  <a:pt x="888" y="1934"/>
                </a:lnTo>
                <a:lnTo>
                  <a:pt x="886" y="1956"/>
                </a:lnTo>
                <a:lnTo>
                  <a:pt x="886" y="1978"/>
                </a:lnTo>
                <a:lnTo>
                  <a:pt x="886" y="1978"/>
                </a:lnTo>
                <a:lnTo>
                  <a:pt x="886" y="2002"/>
                </a:lnTo>
                <a:lnTo>
                  <a:pt x="888" y="2026"/>
                </a:lnTo>
                <a:lnTo>
                  <a:pt x="892" y="2052"/>
                </a:lnTo>
                <a:lnTo>
                  <a:pt x="898" y="2076"/>
                </a:lnTo>
                <a:lnTo>
                  <a:pt x="906" y="2102"/>
                </a:lnTo>
                <a:lnTo>
                  <a:pt x="914" y="2128"/>
                </a:lnTo>
                <a:lnTo>
                  <a:pt x="926" y="2154"/>
                </a:lnTo>
                <a:lnTo>
                  <a:pt x="940" y="2180"/>
                </a:lnTo>
                <a:lnTo>
                  <a:pt x="954" y="2206"/>
                </a:lnTo>
                <a:lnTo>
                  <a:pt x="972" y="2230"/>
                </a:lnTo>
                <a:lnTo>
                  <a:pt x="990" y="2254"/>
                </a:lnTo>
                <a:lnTo>
                  <a:pt x="1012" y="2280"/>
                </a:lnTo>
                <a:lnTo>
                  <a:pt x="1034" y="2302"/>
                </a:lnTo>
                <a:lnTo>
                  <a:pt x="1060" y="2326"/>
                </a:lnTo>
                <a:lnTo>
                  <a:pt x="1088" y="2346"/>
                </a:lnTo>
                <a:lnTo>
                  <a:pt x="1118" y="2368"/>
                </a:lnTo>
                <a:lnTo>
                  <a:pt x="1152" y="2390"/>
                </a:lnTo>
                <a:lnTo>
                  <a:pt x="1152" y="2390"/>
                </a:lnTo>
                <a:lnTo>
                  <a:pt x="1214" y="2428"/>
                </a:lnTo>
                <a:lnTo>
                  <a:pt x="1240" y="2442"/>
                </a:lnTo>
                <a:lnTo>
                  <a:pt x="1262" y="2452"/>
                </a:lnTo>
                <a:lnTo>
                  <a:pt x="1262" y="2452"/>
                </a:lnTo>
                <a:close/>
                <a:moveTo>
                  <a:pt x="1464" y="2402"/>
                </a:moveTo>
                <a:lnTo>
                  <a:pt x="1464" y="2402"/>
                </a:lnTo>
                <a:lnTo>
                  <a:pt x="1504" y="2376"/>
                </a:lnTo>
                <a:lnTo>
                  <a:pt x="1554" y="2342"/>
                </a:lnTo>
                <a:lnTo>
                  <a:pt x="1554" y="2342"/>
                </a:lnTo>
                <a:lnTo>
                  <a:pt x="1572" y="2328"/>
                </a:lnTo>
                <a:lnTo>
                  <a:pt x="1594" y="2308"/>
                </a:lnTo>
                <a:lnTo>
                  <a:pt x="1650" y="2256"/>
                </a:lnTo>
                <a:lnTo>
                  <a:pt x="1680" y="2224"/>
                </a:lnTo>
                <a:lnTo>
                  <a:pt x="1712" y="2188"/>
                </a:lnTo>
                <a:lnTo>
                  <a:pt x="1746" y="2150"/>
                </a:lnTo>
                <a:lnTo>
                  <a:pt x="1778" y="2110"/>
                </a:lnTo>
                <a:lnTo>
                  <a:pt x="1810" y="2068"/>
                </a:lnTo>
                <a:lnTo>
                  <a:pt x="1840" y="2026"/>
                </a:lnTo>
                <a:lnTo>
                  <a:pt x="1868" y="1982"/>
                </a:lnTo>
                <a:lnTo>
                  <a:pt x="1892" y="1940"/>
                </a:lnTo>
                <a:lnTo>
                  <a:pt x="1912" y="1898"/>
                </a:lnTo>
                <a:lnTo>
                  <a:pt x="1928" y="1860"/>
                </a:lnTo>
                <a:lnTo>
                  <a:pt x="1934" y="1840"/>
                </a:lnTo>
                <a:lnTo>
                  <a:pt x="1938" y="1822"/>
                </a:lnTo>
                <a:lnTo>
                  <a:pt x="1940" y="1804"/>
                </a:lnTo>
                <a:lnTo>
                  <a:pt x="1942" y="1786"/>
                </a:lnTo>
                <a:lnTo>
                  <a:pt x="1942" y="1786"/>
                </a:lnTo>
                <a:lnTo>
                  <a:pt x="1940" y="1776"/>
                </a:lnTo>
                <a:lnTo>
                  <a:pt x="1940" y="1776"/>
                </a:lnTo>
                <a:lnTo>
                  <a:pt x="1940" y="1764"/>
                </a:lnTo>
                <a:lnTo>
                  <a:pt x="1936" y="1754"/>
                </a:lnTo>
                <a:lnTo>
                  <a:pt x="1932" y="1744"/>
                </a:lnTo>
                <a:lnTo>
                  <a:pt x="1928" y="1734"/>
                </a:lnTo>
                <a:lnTo>
                  <a:pt x="1920" y="1726"/>
                </a:lnTo>
                <a:lnTo>
                  <a:pt x="1912" y="1718"/>
                </a:lnTo>
                <a:lnTo>
                  <a:pt x="1902" y="1710"/>
                </a:lnTo>
                <a:lnTo>
                  <a:pt x="1890" y="1704"/>
                </a:lnTo>
                <a:lnTo>
                  <a:pt x="1890" y="1704"/>
                </a:lnTo>
                <a:lnTo>
                  <a:pt x="1876" y="1696"/>
                </a:lnTo>
                <a:lnTo>
                  <a:pt x="1862" y="1692"/>
                </a:lnTo>
                <a:lnTo>
                  <a:pt x="1848" y="1688"/>
                </a:lnTo>
                <a:lnTo>
                  <a:pt x="1836" y="1688"/>
                </a:lnTo>
                <a:lnTo>
                  <a:pt x="1822" y="1688"/>
                </a:lnTo>
                <a:lnTo>
                  <a:pt x="1810" y="1690"/>
                </a:lnTo>
                <a:lnTo>
                  <a:pt x="1796" y="1692"/>
                </a:lnTo>
                <a:lnTo>
                  <a:pt x="1784" y="1698"/>
                </a:lnTo>
                <a:lnTo>
                  <a:pt x="1784" y="1698"/>
                </a:lnTo>
                <a:lnTo>
                  <a:pt x="1768" y="1706"/>
                </a:lnTo>
                <a:lnTo>
                  <a:pt x="1752" y="1720"/>
                </a:lnTo>
                <a:lnTo>
                  <a:pt x="1734" y="1734"/>
                </a:lnTo>
                <a:lnTo>
                  <a:pt x="1716" y="1754"/>
                </a:lnTo>
                <a:lnTo>
                  <a:pt x="1696" y="1778"/>
                </a:lnTo>
                <a:lnTo>
                  <a:pt x="1678" y="1806"/>
                </a:lnTo>
                <a:lnTo>
                  <a:pt x="1658" y="1838"/>
                </a:lnTo>
                <a:lnTo>
                  <a:pt x="1636" y="1876"/>
                </a:lnTo>
                <a:lnTo>
                  <a:pt x="1616" y="1920"/>
                </a:lnTo>
                <a:lnTo>
                  <a:pt x="1596" y="1968"/>
                </a:lnTo>
                <a:lnTo>
                  <a:pt x="1574" y="2024"/>
                </a:lnTo>
                <a:lnTo>
                  <a:pt x="1552" y="2084"/>
                </a:lnTo>
                <a:lnTo>
                  <a:pt x="1530" y="2154"/>
                </a:lnTo>
                <a:lnTo>
                  <a:pt x="1508" y="2228"/>
                </a:lnTo>
                <a:lnTo>
                  <a:pt x="1486" y="2312"/>
                </a:lnTo>
                <a:lnTo>
                  <a:pt x="1464" y="2402"/>
                </a:lnTo>
                <a:lnTo>
                  <a:pt x="1464" y="2402"/>
                </a:lnTo>
                <a:close/>
                <a:moveTo>
                  <a:pt x="776" y="3988"/>
                </a:moveTo>
                <a:lnTo>
                  <a:pt x="776" y="3988"/>
                </a:lnTo>
                <a:lnTo>
                  <a:pt x="776" y="3976"/>
                </a:lnTo>
                <a:lnTo>
                  <a:pt x="778" y="3964"/>
                </a:lnTo>
                <a:lnTo>
                  <a:pt x="786" y="3942"/>
                </a:lnTo>
                <a:lnTo>
                  <a:pt x="796" y="3922"/>
                </a:lnTo>
                <a:lnTo>
                  <a:pt x="812" y="3904"/>
                </a:lnTo>
                <a:lnTo>
                  <a:pt x="830" y="3890"/>
                </a:lnTo>
                <a:lnTo>
                  <a:pt x="850" y="3880"/>
                </a:lnTo>
                <a:lnTo>
                  <a:pt x="872" y="3872"/>
                </a:lnTo>
                <a:lnTo>
                  <a:pt x="884" y="3872"/>
                </a:lnTo>
                <a:lnTo>
                  <a:pt x="896" y="3870"/>
                </a:lnTo>
                <a:lnTo>
                  <a:pt x="1840" y="3870"/>
                </a:lnTo>
                <a:lnTo>
                  <a:pt x="1840" y="3870"/>
                </a:lnTo>
                <a:lnTo>
                  <a:pt x="1852" y="3872"/>
                </a:lnTo>
                <a:lnTo>
                  <a:pt x="1864" y="3872"/>
                </a:lnTo>
                <a:lnTo>
                  <a:pt x="1886" y="3880"/>
                </a:lnTo>
                <a:lnTo>
                  <a:pt x="1908" y="3890"/>
                </a:lnTo>
                <a:lnTo>
                  <a:pt x="1926" y="3904"/>
                </a:lnTo>
                <a:lnTo>
                  <a:pt x="1940" y="3922"/>
                </a:lnTo>
                <a:lnTo>
                  <a:pt x="1952" y="3942"/>
                </a:lnTo>
                <a:lnTo>
                  <a:pt x="1958" y="3964"/>
                </a:lnTo>
                <a:lnTo>
                  <a:pt x="1960" y="3976"/>
                </a:lnTo>
                <a:lnTo>
                  <a:pt x="1960" y="3988"/>
                </a:lnTo>
                <a:lnTo>
                  <a:pt x="1960" y="3988"/>
                </a:lnTo>
                <a:lnTo>
                  <a:pt x="1960" y="4000"/>
                </a:lnTo>
                <a:lnTo>
                  <a:pt x="1958" y="4012"/>
                </a:lnTo>
                <a:lnTo>
                  <a:pt x="1952" y="4034"/>
                </a:lnTo>
                <a:lnTo>
                  <a:pt x="1940" y="4054"/>
                </a:lnTo>
                <a:lnTo>
                  <a:pt x="1926" y="4072"/>
                </a:lnTo>
                <a:lnTo>
                  <a:pt x="1908" y="4086"/>
                </a:lnTo>
                <a:lnTo>
                  <a:pt x="1886" y="4096"/>
                </a:lnTo>
                <a:lnTo>
                  <a:pt x="1864" y="4104"/>
                </a:lnTo>
                <a:lnTo>
                  <a:pt x="1852" y="4104"/>
                </a:lnTo>
                <a:lnTo>
                  <a:pt x="1840" y="4106"/>
                </a:lnTo>
                <a:lnTo>
                  <a:pt x="1840" y="4106"/>
                </a:lnTo>
                <a:lnTo>
                  <a:pt x="1852" y="4106"/>
                </a:lnTo>
                <a:lnTo>
                  <a:pt x="1864" y="4108"/>
                </a:lnTo>
                <a:lnTo>
                  <a:pt x="1886" y="4114"/>
                </a:lnTo>
                <a:lnTo>
                  <a:pt x="1908" y="4126"/>
                </a:lnTo>
                <a:lnTo>
                  <a:pt x="1926" y="4140"/>
                </a:lnTo>
                <a:lnTo>
                  <a:pt x="1940" y="4158"/>
                </a:lnTo>
                <a:lnTo>
                  <a:pt x="1952" y="4178"/>
                </a:lnTo>
                <a:lnTo>
                  <a:pt x="1958" y="4200"/>
                </a:lnTo>
                <a:lnTo>
                  <a:pt x="1960" y="4212"/>
                </a:lnTo>
                <a:lnTo>
                  <a:pt x="1960" y="4224"/>
                </a:lnTo>
                <a:lnTo>
                  <a:pt x="1960" y="4224"/>
                </a:lnTo>
                <a:lnTo>
                  <a:pt x="1960" y="4236"/>
                </a:lnTo>
                <a:lnTo>
                  <a:pt x="1958" y="4246"/>
                </a:lnTo>
                <a:lnTo>
                  <a:pt x="1952" y="4268"/>
                </a:lnTo>
                <a:lnTo>
                  <a:pt x="1940" y="4288"/>
                </a:lnTo>
                <a:lnTo>
                  <a:pt x="1926" y="4306"/>
                </a:lnTo>
                <a:lnTo>
                  <a:pt x="1908" y="4320"/>
                </a:lnTo>
                <a:lnTo>
                  <a:pt x="1886" y="4332"/>
                </a:lnTo>
                <a:lnTo>
                  <a:pt x="1864" y="4338"/>
                </a:lnTo>
                <a:lnTo>
                  <a:pt x="1852" y="4340"/>
                </a:lnTo>
                <a:lnTo>
                  <a:pt x="1840" y="4340"/>
                </a:lnTo>
                <a:lnTo>
                  <a:pt x="1840" y="4340"/>
                </a:lnTo>
                <a:lnTo>
                  <a:pt x="1852" y="4342"/>
                </a:lnTo>
                <a:lnTo>
                  <a:pt x="1864" y="4342"/>
                </a:lnTo>
                <a:lnTo>
                  <a:pt x="1886" y="4350"/>
                </a:lnTo>
                <a:lnTo>
                  <a:pt x="1908" y="4360"/>
                </a:lnTo>
                <a:lnTo>
                  <a:pt x="1926" y="4376"/>
                </a:lnTo>
                <a:lnTo>
                  <a:pt x="1940" y="4392"/>
                </a:lnTo>
                <a:lnTo>
                  <a:pt x="1952" y="4412"/>
                </a:lnTo>
                <a:lnTo>
                  <a:pt x="1958" y="4434"/>
                </a:lnTo>
                <a:lnTo>
                  <a:pt x="1960" y="4446"/>
                </a:lnTo>
                <a:lnTo>
                  <a:pt x="1960" y="4458"/>
                </a:lnTo>
                <a:lnTo>
                  <a:pt x="1960" y="4458"/>
                </a:lnTo>
                <a:lnTo>
                  <a:pt x="1960" y="4470"/>
                </a:lnTo>
                <a:lnTo>
                  <a:pt x="1958" y="4482"/>
                </a:lnTo>
                <a:lnTo>
                  <a:pt x="1952" y="4504"/>
                </a:lnTo>
                <a:lnTo>
                  <a:pt x="1940" y="4524"/>
                </a:lnTo>
                <a:lnTo>
                  <a:pt x="1926" y="4542"/>
                </a:lnTo>
                <a:lnTo>
                  <a:pt x="1908" y="4556"/>
                </a:lnTo>
                <a:lnTo>
                  <a:pt x="1886" y="4566"/>
                </a:lnTo>
                <a:lnTo>
                  <a:pt x="1864" y="4574"/>
                </a:lnTo>
                <a:lnTo>
                  <a:pt x="1852" y="4576"/>
                </a:lnTo>
                <a:lnTo>
                  <a:pt x="1840" y="4576"/>
                </a:lnTo>
                <a:lnTo>
                  <a:pt x="896" y="4576"/>
                </a:lnTo>
                <a:lnTo>
                  <a:pt x="896" y="4576"/>
                </a:lnTo>
                <a:lnTo>
                  <a:pt x="884" y="4576"/>
                </a:lnTo>
                <a:lnTo>
                  <a:pt x="872" y="4574"/>
                </a:lnTo>
                <a:lnTo>
                  <a:pt x="850" y="4566"/>
                </a:lnTo>
                <a:lnTo>
                  <a:pt x="830" y="4556"/>
                </a:lnTo>
                <a:lnTo>
                  <a:pt x="812" y="4542"/>
                </a:lnTo>
                <a:lnTo>
                  <a:pt x="796" y="4524"/>
                </a:lnTo>
                <a:lnTo>
                  <a:pt x="786" y="4504"/>
                </a:lnTo>
                <a:lnTo>
                  <a:pt x="778" y="4482"/>
                </a:lnTo>
                <a:lnTo>
                  <a:pt x="776" y="4470"/>
                </a:lnTo>
                <a:lnTo>
                  <a:pt x="776" y="4458"/>
                </a:lnTo>
                <a:lnTo>
                  <a:pt x="776" y="4458"/>
                </a:lnTo>
                <a:lnTo>
                  <a:pt x="776" y="4446"/>
                </a:lnTo>
                <a:lnTo>
                  <a:pt x="778" y="4434"/>
                </a:lnTo>
                <a:lnTo>
                  <a:pt x="786" y="4412"/>
                </a:lnTo>
                <a:lnTo>
                  <a:pt x="796" y="4392"/>
                </a:lnTo>
                <a:lnTo>
                  <a:pt x="812" y="4376"/>
                </a:lnTo>
                <a:lnTo>
                  <a:pt x="830" y="4360"/>
                </a:lnTo>
                <a:lnTo>
                  <a:pt x="850" y="4350"/>
                </a:lnTo>
                <a:lnTo>
                  <a:pt x="872" y="4342"/>
                </a:lnTo>
                <a:lnTo>
                  <a:pt x="884" y="4342"/>
                </a:lnTo>
                <a:lnTo>
                  <a:pt x="896" y="4340"/>
                </a:lnTo>
                <a:lnTo>
                  <a:pt x="896" y="4340"/>
                </a:lnTo>
                <a:lnTo>
                  <a:pt x="884" y="4340"/>
                </a:lnTo>
                <a:lnTo>
                  <a:pt x="872" y="4338"/>
                </a:lnTo>
                <a:lnTo>
                  <a:pt x="850" y="4332"/>
                </a:lnTo>
                <a:lnTo>
                  <a:pt x="830" y="4320"/>
                </a:lnTo>
                <a:lnTo>
                  <a:pt x="812" y="4306"/>
                </a:lnTo>
                <a:lnTo>
                  <a:pt x="796" y="4288"/>
                </a:lnTo>
                <a:lnTo>
                  <a:pt x="786" y="4268"/>
                </a:lnTo>
                <a:lnTo>
                  <a:pt x="778" y="4246"/>
                </a:lnTo>
                <a:lnTo>
                  <a:pt x="776" y="4236"/>
                </a:lnTo>
                <a:lnTo>
                  <a:pt x="776" y="4224"/>
                </a:lnTo>
                <a:lnTo>
                  <a:pt x="776" y="4224"/>
                </a:lnTo>
                <a:lnTo>
                  <a:pt x="776" y="4212"/>
                </a:lnTo>
                <a:lnTo>
                  <a:pt x="778" y="4200"/>
                </a:lnTo>
                <a:lnTo>
                  <a:pt x="786" y="4178"/>
                </a:lnTo>
                <a:lnTo>
                  <a:pt x="796" y="4158"/>
                </a:lnTo>
                <a:lnTo>
                  <a:pt x="812" y="4140"/>
                </a:lnTo>
                <a:lnTo>
                  <a:pt x="830" y="4126"/>
                </a:lnTo>
                <a:lnTo>
                  <a:pt x="850" y="4114"/>
                </a:lnTo>
                <a:lnTo>
                  <a:pt x="872" y="4108"/>
                </a:lnTo>
                <a:lnTo>
                  <a:pt x="884" y="4106"/>
                </a:lnTo>
                <a:lnTo>
                  <a:pt x="896" y="4106"/>
                </a:lnTo>
                <a:lnTo>
                  <a:pt x="896" y="4106"/>
                </a:lnTo>
                <a:lnTo>
                  <a:pt x="884" y="4104"/>
                </a:lnTo>
                <a:lnTo>
                  <a:pt x="872" y="4104"/>
                </a:lnTo>
                <a:lnTo>
                  <a:pt x="850" y="4096"/>
                </a:lnTo>
                <a:lnTo>
                  <a:pt x="830" y="4086"/>
                </a:lnTo>
                <a:lnTo>
                  <a:pt x="812" y="4072"/>
                </a:lnTo>
                <a:lnTo>
                  <a:pt x="796" y="4054"/>
                </a:lnTo>
                <a:lnTo>
                  <a:pt x="786" y="4034"/>
                </a:lnTo>
                <a:lnTo>
                  <a:pt x="778" y="4012"/>
                </a:lnTo>
                <a:lnTo>
                  <a:pt x="776" y="4000"/>
                </a:lnTo>
                <a:lnTo>
                  <a:pt x="776" y="3988"/>
                </a:lnTo>
                <a:lnTo>
                  <a:pt x="776" y="3988"/>
                </a:lnTo>
                <a:close/>
                <a:moveTo>
                  <a:pt x="1024" y="4422"/>
                </a:moveTo>
                <a:lnTo>
                  <a:pt x="1544" y="4422"/>
                </a:lnTo>
                <a:lnTo>
                  <a:pt x="1544" y="4422"/>
                </a:lnTo>
                <a:lnTo>
                  <a:pt x="1556" y="4420"/>
                </a:lnTo>
                <a:lnTo>
                  <a:pt x="1570" y="4416"/>
                </a:lnTo>
                <a:lnTo>
                  <a:pt x="1580" y="4410"/>
                </a:lnTo>
                <a:lnTo>
                  <a:pt x="1590" y="4402"/>
                </a:lnTo>
                <a:lnTo>
                  <a:pt x="1598" y="4392"/>
                </a:lnTo>
                <a:lnTo>
                  <a:pt x="1604" y="4382"/>
                </a:lnTo>
                <a:lnTo>
                  <a:pt x="1608" y="4370"/>
                </a:lnTo>
                <a:lnTo>
                  <a:pt x="1610" y="4356"/>
                </a:lnTo>
                <a:lnTo>
                  <a:pt x="1610" y="4356"/>
                </a:lnTo>
                <a:lnTo>
                  <a:pt x="1608" y="4342"/>
                </a:lnTo>
                <a:lnTo>
                  <a:pt x="1604" y="4330"/>
                </a:lnTo>
                <a:lnTo>
                  <a:pt x="1598" y="4318"/>
                </a:lnTo>
                <a:lnTo>
                  <a:pt x="1590" y="4308"/>
                </a:lnTo>
                <a:lnTo>
                  <a:pt x="1580" y="4300"/>
                </a:lnTo>
                <a:lnTo>
                  <a:pt x="1570" y="4294"/>
                </a:lnTo>
                <a:lnTo>
                  <a:pt x="1556" y="4290"/>
                </a:lnTo>
                <a:lnTo>
                  <a:pt x="1544" y="4290"/>
                </a:lnTo>
                <a:lnTo>
                  <a:pt x="1024" y="4290"/>
                </a:lnTo>
                <a:lnTo>
                  <a:pt x="1024" y="4290"/>
                </a:lnTo>
                <a:lnTo>
                  <a:pt x="1012" y="4290"/>
                </a:lnTo>
                <a:lnTo>
                  <a:pt x="998" y="4294"/>
                </a:lnTo>
                <a:lnTo>
                  <a:pt x="988" y="4300"/>
                </a:lnTo>
                <a:lnTo>
                  <a:pt x="978" y="4308"/>
                </a:lnTo>
                <a:lnTo>
                  <a:pt x="970" y="4318"/>
                </a:lnTo>
                <a:lnTo>
                  <a:pt x="964" y="4330"/>
                </a:lnTo>
                <a:lnTo>
                  <a:pt x="960" y="4342"/>
                </a:lnTo>
                <a:lnTo>
                  <a:pt x="958" y="4356"/>
                </a:lnTo>
                <a:lnTo>
                  <a:pt x="958" y="4356"/>
                </a:lnTo>
                <a:lnTo>
                  <a:pt x="960" y="4370"/>
                </a:lnTo>
                <a:lnTo>
                  <a:pt x="964" y="4382"/>
                </a:lnTo>
                <a:lnTo>
                  <a:pt x="970" y="4392"/>
                </a:lnTo>
                <a:lnTo>
                  <a:pt x="978" y="4402"/>
                </a:lnTo>
                <a:lnTo>
                  <a:pt x="988" y="4410"/>
                </a:lnTo>
                <a:lnTo>
                  <a:pt x="998" y="4416"/>
                </a:lnTo>
                <a:lnTo>
                  <a:pt x="1012" y="4420"/>
                </a:lnTo>
                <a:lnTo>
                  <a:pt x="1024" y="4422"/>
                </a:lnTo>
                <a:lnTo>
                  <a:pt x="1024" y="4422"/>
                </a:lnTo>
                <a:close/>
                <a:moveTo>
                  <a:pt x="1012" y="4156"/>
                </a:moveTo>
                <a:lnTo>
                  <a:pt x="1724" y="4156"/>
                </a:lnTo>
                <a:lnTo>
                  <a:pt x="1724" y="4156"/>
                </a:lnTo>
                <a:lnTo>
                  <a:pt x="1738" y="4156"/>
                </a:lnTo>
                <a:lnTo>
                  <a:pt x="1750" y="4152"/>
                </a:lnTo>
                <a:lnTo>
                  <a:pt x="1762" y="4146"/>
                </a:lnTo>
                <a:lnTo>
                  <a:pt x="1772" y="4138"/>
                </a:lnTo>
                <a:lnTo>
                  <a:pt x="1780" y="4128"/>
                </a:lnTo>
                <a:lnTo>
                  <a:pt x="1786" y="4116"/>
                </a:lnTo>
                <a:lnTo>
                  <a:pt x="1790" y="4104"/>
                </a:lnTo>
                <a:lnTo>
                  <a:pt x="1790" y="4090"/>
                </a:lnTo>
                <a:lnTo>
                  <a:pt x="1790" y="4090"/>
                </a:lnTo>
                <a:lnTo>
                  <a:pt x="1790" y="4076"/>
                </a:lnTo>
                <a:lnTo>
                  <a:pt x="1786" y="4064"/>
                </a:lnTo>
                <a:lnTo>
                  <a:pt x="1780" y="4054"/>
                </a:lnTo>
                <a:lnTo>
                  <a:pt x="1772" y="4044"/>
                </a:lnTo>
                <a:lnTo>
                  <a:pt x="1762" y="4036"/>
                </a:lnTo>
                <a:lnTo>
                  <a:pt x="1750" y="4030"/>
                </a:lnTo>
                <a:lnTo>
                  <a:pt x="1738" y="4026"/>
                </a:lnTo>
                <a:lnTo>
                  <a:pt x="1724" y="4024"/>
                </a:lnTo>
                <a:lnTo>
                  <a:pt x="1012" y="4024"/>
                </a:lnTo>
                <a:lnTo>
                  <a:pt x="1012" y="4024"/>
                </a:lnTo>
                <a:lnTo>
                  <a:pt x="1000" y="4026"/>
                </a:lnTo>
                <a:lnTo>
                  <a:pt x="986" y="4030"/>
                </a:lnTo>
                <a:lnTo>
                  <a:pt x="976" y="4036"/>
                </a:lnTo>
                <a:lnTo>
                  <a:pt x="966" y="4044"/>
                </a:lnTo>
                <a:lnTo>
                  <a:pt x="958" y="4054"/>
                </a:lnTo>
                <a:lnTo>
                  <a:pt x="952" y="4064"/>
                </a:lnTo>
                <a:lnTo>
                  <a:pt x="948" y="4076"/>
                </a:lnTo>
                <a:lnTo>
                  <a:pt x="946" y="4090"/>
                </a:lnTo>
                <a:lnTo>
                  <a:pt x="946" y="4090"/>
                </a:lnTo>
                <a:lnTo>
                  <a:pt x="948" y="4104"/>
                </a:lnTo>
                <a:lnTo>
                  <a:pt x="952" y="4116"/>
                </a:lnTo>
                <a:lnTo>
                  <a:pt x="958" y="4128"/>
                </a:lnTo>
                <a:lnTo>
                  <a:pt x="966" y="4138"/>
                </a:lnTo>
                <a:lnTo>
                  <a:pt x="976" y="4146"/>
                </a:lnTo>
                <a:lnTo>
                  <a:pt x="986" y="4152"/>
                </a:lnTo>
                <a:lnTo>
                  <a:pt x="1000" y="4156"/>
                </a:lnTo>
                <a:lnTo>
                  <a:pt x="1012" y="4156"/>
                </a:lnTo>
                <a:lnTo>
                  <a:pt x="1012" y="4156"/>
                </a:lnTo>
                <a:close/>
                <a:moveTo>
                  <a:pt x="1368" y="4812"/>
                </a:moveTo>
                <a:lnTo>
                  <a:pt x="1368" y="4812"/>
                </a:lnTo>
                <a:lnTo>
                  <a:pt x="1340" y="4812"/>
                </a:lnTo>
                <a:lnTo>
                  <a:pt x="1312" y="4810"/>
                </a:lnTo>
                <a:lnTo>
                  <a:pt x="1284" y="4804"/>
                </a:lnTo>
                <a:lnTo>
                  <a:pt x="1256" y="4800"/>
                </a:lnTo>
                <a:lnTo>
                  <a:pt x="1230" y="4792"/>
                </a:lnTo>
                <a:lnTo>
                  <a:pt x="1204" y="4782"/>
                </a:lnTo>
                <a:lnTo>
                  <a:pt x="1178" y="4772"/>
                </a:lnTo>
                <a:lnTo>
                  <a:pt x="1154" y="4760"/>
                </a:lnTo>
                <a:lnTo>
                  <a:pt x="1130" y="4748"/>
                </a:lnTo>
                <a:lnTo>
                  <a:pt x="1106" y="4732"/>
                </a:lnTo>
                <a:lnTo>
                  <a:pt x="1084" y="4718"/>
                </a:lnTo>
                <a:lnTo>
                  <a:pt x="1064" y="4700"/>
                </a:lnTo>
                <a:lnTo>
                  <a:pt x="1044" y="4682"/>
                </a:lnTo>
                <a:lnTo>
                  <a:pt x="1026" y="4662"/>
                </a:lnTo>
                <a:lnTo>
                  <a:pt x="1008" y="4642"/>
                </a:lnTo>
                <a:lnTo>
                  <a:pt x="990" y="4622"/>
                </a:lnTo>
                <a:lnTo>
                  <a:pt x="1746" y="4622"/>
                </a:lnTo>
                <a:lnTo>
                  <a:pt x="1746" y="4622"/>
                </a:lnTo>
                <a:lnTo>
                  <a:pt x="1730" y="4642"/>
                </a:lnTo>
                <a:lnTo>
                  <a:pt x="1712" y="4662"/>
                </a:lnTo>
                <a:lnTo>
                  <a:pt x="1692" y="4682"/>
                </a:lnTo>
                <a:lnTo>
                  <a:pt x="1672" y="4700"/>
                </a:lnTo>
                <a:lnTo>
                  <a:pt x="1652" y="4718"/>
                </a:lnTo>
                <a:lnTo>
                  <a:pt x="1630" y="4732"/>
                </a:lnTo>
                <a:lnTo>
                  <a:pt x="1608" y="4748"/>
                </a:lnTo>
                <a:lnTo>
                  <a:pt x="1584" y="4760"/>
                </a:lnTo>
                <a:lnTo>
                  <a:pt x="1558" y="4772"/>
                </a:lnTo>
                <a:lnTo>
                  <a:pt x="1534" y="4782"/>
                </a:lnTo>
                <a:lnTo>
                  <a:pt x="1508" y="4792"/>
                </a:lnTo>
                <a:lnTo>
                  <a:pt x="1480" y="4800"/>
                </a:lnTo>
                <a:lnTo>
                  <a:pt x="1454" y="4804"/>
                </a:lnTo>
                <a:lnTo>
                  <a:pt x="1426" y="4810"/>
                </a:lnTo>
                <a:lnTo>
                  <a:pt x="1398" y="4812"/>
                </a:lnTo>
                <a:lnTo>
                  <a:pt x="1368" y="4812"/>
                </a:lnTo>
                <a:lnTo>
                  <a:pt x="1368" y="48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38476" y="2063972"/>
            <a:ext cx="31783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387585006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600200" y="2010148"/>
            <a:ext cx="2332403" cy="4242516"/>
            <a:chOff x="2010997" y="1443635"/>
            <a:chExt cx="2528263" cy="4598775"/>
          </a:xfrm>
        </p:grpSpPr>
        <p:sp>
          <p:nvSpPr>
            <p:cNvPr id="5" name="Cube 4"/>
            <p:cNvSpPr/>
            <p:nvPr/>
          </p:nvSpPr>
          <p:spPr>
            <a:xfrm>
              <a:off x="3033403" y="4695826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K</a:t>
              </a:r>
              <a:endParaRPr lang="en-US" sz="5000" b="1" dirty="0"/>
            </a:p>
          </p:txBody>
        </p:sp>
        <p:sp>
          <p:nvSpPr>
            <p:cNvPr id="6" name="Cube 5"/>
            <p:cNvSpPr/>
            <p:nvPr/>
          </p:nvSpPr>
          <p:spPr>
            <a:xfrm>
              <a:off x="3033403" y="3556385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S</a:t>
              </a:r>
              <a:endParaRPr lang="en-US" sz="5000" b="1" dirty="0"/>
            </a:p>
          </p:txBody>
        </p:sp>
        <p:sp>
          <p:nvSpPr>
            <p:cNvPr id="7" name="Cube 6"/>
            <p:cNvSpPr/>
            <p:nvPr/>
          </p:nvSpPr>
          <p:spPr>
            <a:xfrm rot="20779711">
              <a:off x="3033403" y="2256429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I</a:t>
              </a:r>
              <a:endParaRPr lang="en-US" sz="5000" b="1" dirty="0"/>
            </a:p>
          </p:txBody>
        </p:sp>
        <p:sp>
          <p:nvSpPr>
            <p:cNvPr id="8" name="Cube 7"/>
            <p:cNvSpPr/>
            <p:nvPr/>
          </p:nvSpPr>
          <p:spPr>
            <a:xfrm rot="20109008">
              <a:off x="2010997" y="1443635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R</a:t>
              </a:r>
              <a:endParaRPr lang="en-US" sz="5000" b="1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4937605" y="2631281"/>
            <a:ext cx="3048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53064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Crossword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>
            <a:off x="1747636" y="4993256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T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5" name="Cube 4"/>
          <p:cNvSpPr/>
          <p:nvPr/>
        </p:nvSpPr>
        <p:spPr>
          <a:xfrm>
            <a:off x="578811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6" name="Cube 5"/>
          <p:cNvSpPr/>
          <p:nvPr/>
        </p:nvSpPr>
        <p:spPr>
          <a:xfrm>
            <a:off x="1747636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X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7" name="Cube 6"/>
          <p:cNvSpPr/>
          <p:nvPr/>
        </p:nvSpPr>
        <p:spPr>
          <a:xfrm>
            <a:off x="2895600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A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8" name="Cube 7"/>
          <p:cNvSpPr/>
          <p:nvPr/>
        </p:nvSpPr>
        <p:spPr>
          <a:xfrm>
            <a:off x="4038600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M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9" name="Cube 8"/>
          <p:cNvSpPr/>
          <p:nvPr/>
        </p:nvSpPr>
        <p:spPr>
          <a:xfrm>
            <a:off x="5181600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P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0" name="Cube 9"/>
          <p:cNvSpPr/>
          <p:nvPr/>
        </p:nvSpPr>
        <p:spPr>
          <a:xfrm>
            <a:off x="6324600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L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1" name="Cube 10"/>
          <p:cNvSpPr/>
          <p:nvPr/>
        </p:nvSpPr>
        <p:spPr>
          <a:xfrm>
            <a:off x="7462636" y="3998307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2" name="Cube 11"/>
          <p:cNvSpPr/>
          <p:nvPr/>
        </p:nvSpPr>
        <p:spPr>
          <a:xfrm>
            <a:off x="1747636" y="3039302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3" name="Cube 12"/>
          <p:cNvSpPr/>
          <p:nvPr/>
        </p:nvSpPr>
        <p:spPr>
          <a:xfrm>
            <a:off x="1747636" y="2065428"/>
            <a:ext cx="1147964" cy="1026544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T</a:t>
            </a:r>
            <a:endParaRPr lang="en-US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76417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472793" y="1600200"/>
            <a:ext cx="2171700" cy="4495800"/>
            <a:chOff x="5722257" y="1371600"/>
            <a:chExt cx="2171700" cy="449580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Oval 4"/>
            <p:cNvSpPr/>
            <p:nvPr/>
          </p:nvSpPr>
          <p:spPr>
            <a:xfrm>
              <a:off x="5722257" y="1371600"/>
              <a:ext cx="2171700" cy="44958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5912757" y="1987566"/>
              <a:ext cx="1576614" cy="326386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6141357" y="2648602"/>
              <a:ext cx="937986" cy="194179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293757" y="3149600"/>
              <a:ext cx="453972" cy="9398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ight Arrow 8"/>
          <p:cNvSpPr/>
          <p:nvPr/>
        </p:nvSpPr>
        <p:spPr>
          <a:xfrm>
            <a:off x="1066800" y="3543300"/>
            <a:ext cx="5084536" cy="609600"/>
          </a:xfrm>
          <a:prstGeom prst="rightArrow">
            <a:avLst>
              <a:gd name="adj1" fmla="val 43277"/>
              <a:gd name="adj2" fmla="val 1726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66800" y="4287076"/>
            <a:ext cx="38862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 smtClean="0">
                <a:latin typeface="+mj-lt"/>
              </a:rPr>
              <a:t>Lorem Ipsum is simply dummy text of the printing and typesetting industry. 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069164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Market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462088" y="1676400"/>
            <a:ext cx="2171700" cy="4495800"/>
            <a:chOff x="5722257" y="1371600"/>
            <a:chExt cx="2171700" cy="449580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Oval 4"/>
            <p:cNvSpPr/>
            <p:nvPr/>
          </p:nvSpPr>
          <p:spPr>
            <a:xfrm>
              <a:off x="5722257" y="1371600"/>
              <a:ext cx="2171700" cy="44958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5912757" y="1987566"/>
              <a:ext cx="1576614" cy="3263868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6141357" y="2648602"/>
              <a:ext cx="937986" cy="194179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293757" y="3149600"/>
              <a:ext cx="453972" cy="9398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 Box 394"/>
          <p:cNvSpPr txBox="1">
            <a:spLocks noChangeArrowheads="1"/>
          </p:cNvSpPr>
          <p:nvPr/>
        </p:nvSpPr>
        <p:spPr bwMode="auto">
          <a:xfrm>
            <a:off x="1960277" y="2255387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1960277" y="4113607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1989305" y="2849068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2007448" y="3455040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3" name="Oval 268"/>
          <p:cNvSpPr>
            <a:spLocks noChangeArrowheads="1"/>
          </p:cNvSpPr>
          <p:nvPr/>
        </p:nvSpPr>
        <p:spPr bwMode="auto">
          <a:xfrm rot="21347776">
            <a:off x="1464637" y="2349520"/>
            <a:ext cx="310257" cy="310257"/>
          </a:xfrm>
          <a:prstGeom prst="ellipse">
            <a:avLst/>
          </a:prstGeom>
          <a:solidFill>
            <a:schemeClr val="accent3"/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" name="Oval 268"/>
          <p:cNvSpPr>
            <a:spLocks noChangeArrowheads="1"/>
          </p:cNvSpPr>
          <p:nvPr/>
        </p:nvSpPr>
        <p:spPr bwMode="auto">
          <a:xfrm rot="21347776">
            <a:off x="1462157" y="2963741"/>
            <a:ext cx="312714" cy="312714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" name="Oval 268"/>
          <p:cNvSpPr>
            <a:spLocks noChangeArrowheads="1"/>
          </p:cNvSpPr>
          <p:nvPr/>
        </p:nvSpPr>
        <p:spPr bwMode="auto">
          <a:xfrm rot="21347776">
            <a:off x="1458982" y="3573341"/>
            <a:ext cx="316706" cy="316706"/>
          </a:xfrm>
          <a:prstGeom prst="ellipse">
            <a:avLst/>
          </a:prstGeom>
          <a:solidFill>
            <a:schemeClr val="accent6"/>
          </a:solidFill>
          <a:ln w="9525">
            <a:solidFill>
              <a:schemeClr val="accent6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" name="Oval 268"/>
          <p:cNvSpPr>
            <a:spLocks noChangeArrowheads="1"/>
          </p:cNvSpPr>
          <p:nvPr/>
        </p:nvSpPr>
        <p:spPr bwMode="auto">
          <a:xfrm rot="21347776">
            <a:off x="1461363" y="4172439"/>
            <a:ext cx="315302" cy="315302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3553516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276600" y="1981200"/>
            <a:ext cx="2819400" cy="419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schemeClr val="bg1"/>
              </a:solidFill>
            </a:endParaRPr>
          </a:p>
          <a:p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914400" y="2286000"/>
            <a:ext cx="1905000" cy="106494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914400" y="3490332"/>
            <a:ext cx="1905000" cy="106494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914400" y="4657492"/>
            <a:ext cx="1905000" cy="106494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629400" y="3518210"/>
            <a:ext cx="1905000" cy="106494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65550" y="2356806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65550" y="3641829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65550" y="4876800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361" y="2633805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1.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2361" y="3845571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2.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2361" y="5005297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3.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53561" y="3845571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660731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77321" y="1828800"/>
            <a:ext cx="2068552" cy="41910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161048" y="1828800"/>
            <a:ext cx="2068552" cy="41910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08462" y="1828800"/>
            <a:ext cx="2068552" cy="41910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2955072" y="27962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>
            <a:off x="2955072" y="35582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2955072" y="43456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5672872" y="27962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5672872" y="35582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5672872" y="4345644"/>
            <a:ext cx="441945" cy="402297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1988" y="21828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1988" y="34147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1988" y="45704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01688" y="21828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01688" y="34147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81388" y="2182878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042835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39800" y="3048000"/>
            <a:ext cx="7148863" cy="2362200"/>
            <a:chOff x="1386856" y="2463899"/>
            <a:chExt cx="6379868" cy="2108101"/>
          </a:xfrm>
        </p:grpSpPr>
        <p:grpSp>
          <p:nvGrpSpPr>
            <p:cNvPr id="5" name="Group 65"/>
            <p:cNvGrpSpPr/>
            <p:nvPr/>
          </p:nvGrpSpPr>
          <p:grpSpPr>
            <a:xfrm>
              <a:off x="1386856" y="3616479"/>
              <a:ext cx="822944" cy="822944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15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6"/>
                  </a:gs>
                  <a:gs pos="100000">
                    <a:schemeClr val="accent6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" name="Group 65"/>
            <p:cNvGrpSpPr/>
            <p:nvPr/>
          </p:nvGrpSpPr>
          <p:grpSpPr>
            <a:xfrm>
              <a:off x="2438400" y="3315414"/>
              <a:ext cx="1174681" cy="117468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13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7" name="Group 65"/>
            <p:cNvGrpSpPr/>
            <p:nvPr/>
          </p:nvGrpSpPr>
          <p:grpSpPr>
            <a:xfrm>
              <a:off x="3857229" y="2939098"/>
              <a:ext cx="1552971" cy="155297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11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rgbClr val="FF0000">
                      <a:lumMod val="50000"/>
                    </a:srgb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8" name="Group 65"/>
            <p:cNvGrpSpPr/>
            <p:nvPr/>
          </p:nvGrpSpPr>
          <p:grpSpPr>
            <a:xfrm>
              <a:off x="5658623" y="2463899"/>
              <a:ext cx="2108101" cy="210810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9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5"/>
                  </a:gs>
                  <a:gs pos="100000">
                    <a:schemeClr val="accent1">
                      <a:lumMod val="75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7" name="Right Arrow 16"/>
          <p:cNvSpPr/>
          <p:nvPr/>
        </p:nvSpPr>
        <p:spPr>
          <a:xfrm rot="20889101">
            <a:off x="730045" y="3106955"/>
            <a:ext cx="7300833" cy="446303"/>
          </a:xfrm>
          <a:prstGeom prst="rightArrow">
            <a:avLst>
              <a:gd name="adj1" fmla="val 43810"/>
              <a:gd name="adj2" fmla="val 176965"/>
            </a:avLst>
          </a:prstGeom>
          <a:solidFill>
            <a:schemeClr val="accent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74631" y="2340114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4231" y="3048000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83931" y="2721114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2"/>
                </a:solidFill>
                <a:latin typeface="+mj-lt"/>
              </a:rPr>
              <a:t>Example Text.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09831" y="1882914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70822936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685800" y="2667000"/>
            <a:ext cx="2514600" cy="19812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Callout 4"/>
          <p:cNvSpPr/>
          <p:nvPr/>
        </p:nvSpPr>
        <p:spPr>
          <a:xfrm>
            <a:off x="3403600" y="2667000"/>
            <a:ext cx="2514600" cy="19812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Callout 5"/>
          <p:cNvSpPr/>
          <p:nvPr/>
        </p:nvSpPr>
        <p:spPr>
          <a:xfrm>
            <a:off x="6121400" y="2667000"/>
            <a:ext cx="2514600" cy="19812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5800" y="3124536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3124536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46800" y="3124536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856932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>
            <a:off x="3807294" y="4870738"/>
            <a:ext cx="1104900" cy="1301462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 rot="744580">
            <a:off x="1466632" y="4599016"/>
            <a:ext cx="5786223" cy="244286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124185" y="3232365"/>
            <a:ext cx="1759184" cy="38100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124185" y="2622765"/>
            <a:ext cx="1759184" cy="38100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356585" y="4343400"/>
            <a:ext cx="1632184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356585" y="3721100"/>
            <a:ext cx="1632184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356585" y="3124200"/>
            <a:ext cx="1632184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356585" y="2514600"/>
            <a:ext cx="1632184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14400" y="1905000"/>
            <a:ext cx="2273769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19800" y="1828801"/>
            <a:ext cx="2273769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187418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4384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Strategy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352800" y="2057400"/>
            <a:ext cx="5334000" cy="3962400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44062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3492812"/>
              </p:ext>
            </p:extLst>
          </p:nvPr>
        </p:nvGraphicFramePr>
        <p:xfrm>
          <a:off x="1447800" y="23368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14701" y="1905674"/>
            <a:ext cx="2273769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i="1" dirty="0" smtClean="0"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350148914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743562" y="1664604"/>
            <a:ext cx="1483866" cy="1483866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5" name="Oval 4"/>
          <p:cNvSpPr/>
          <p:nvPr/>
        </p:nvSpPr>
        <p:spPr>
          <a:xfrm>
            <a:off x="5907534" y="3581265"/>
            <a:ext cx="1483866" cy="1483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6" name="Oval 5"/>
          <p:cNvSpPr/>
          <p:nvPr/>
        </p:nvSpPr>
        <p:spPr>
          <a:xfrm>
            <a:off x="3743562" y="4612134"/>
            <a:ext cx="1483866" cy="1483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7" name="Oval 6"/>
          <p:cNvSpPr/>
          <p:nvPr/>
        </p:nvSpPr>
        <p:spPr>
          <a:xfrm>
            <a:off x="1600200" y="3581265"/>
            <a:ext cx="1483866" cy="14838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8" name="Left-Right Arrow 7"/>
          <p:cNvSpPr/>
          <p:nvPr/>
        </p:nvSpPr>
        <p:spPr>
          <a:xfrm rot="5400000">
            <a:off x="3937048" y="3710483"/>
            <a:ext cx="943273" cy="402830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/>
          <p:cNvSpPr/>
          <p:nvPr/>
        </p:nvSpPr>
        <p:spPr>
          <a:xfrm rot="8159636">
            <a:off x="2865026" y="3129755"/>
            <a:ext cx="943273" cy="402830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-Right Arrow 9"/>
          <p:cNvSpPr/>
          <p:nvPr/>
        </p:nvSpPr>
        <p:spPr>
          <a:xfrm rot="13428886">
            <a:off x="5151634" y="3024453"/>
            <a:ext cx="943273" cy="402830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862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219200" y="3515519"/>
            <a:ext cx="1483519" cy="16954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974306" y="2424518"/>
            <a:ext cx="1200944" cy="4128682"/>
            <a:chOff x="3733800" y="1259334"/>
            <a:chExt cx="1483866" cy="5101332"/>
          </a:xfrm>
          <a:solidFill>
            <a:schemeClr val="accent2">
              <a:alpha val="99000"/>
            </a:schemeClr>
          </a:solidFill>
        </p:grpSpPr>
        <p:sp>
          <p:nvSpPr>
            <p:cNvPr id="6" name="Oval 5"/>
            <p:cNvSpPr/>
            <p:nvPr/>
          </p:nvSpPr>
          <p:spPr>
            <a:xfrm>
              <a:off x="3733800" y="3068067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3733800" y="4876800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3733800" y="1259334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</p:grpSp>
      <p:sp>
        <p:nvSpPr>
          <p:cNvPr id="9" name="Rounded Rectangle 8"/>
          <p:cNvSpPr/>
          <p:nvPr/>
        </p:nvSpPr>
        <p:spPr>
          <a:xfrm>
            <a:off x="6517481" y="3643122"/>
            <a:ext cx="1483519" cy="16954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  <p:grpSp>
        <p:nvGrpSpPr>
          <p:cNvPr id="10" name="Group 8"/>
          <p:cNvGrpSpPr/>
          <p:nvPr/>
        </p:nvGrpSpPr>
        <p:grpSpPr>
          <a:xfrm rot="10800000">
            <a:off x="2971800" y="3244604"/>
            <a:ext cx="879243" cy="2390227"/>
            <a:chOff x="5320324" y="2496486"/>
            <a:chExt cx="879243" cy="2390227"/>
          </a:xfrm>
          <a:solidFill>
            <a:schemeClr val="tx1"/>
          </a:solidFill>
        </p:grpSpPr>
        <p:sp>
          <p:nvSpPr>
            <p:cNvPr id="11" name="Right Arrow 10"/>
            <p:cNvSpPr/>
            <p:nvPr/>
          </p:nvSpPr>
          <p:spPr>
            <a:xfrm rot="12600000">
              <a:off x="5320324" y="2496486"/>
              <a:ext cx="847725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/>
            <p:cNvSpPr/>
            <p:nvPr/>
          </p:nvSpPr>
          <p:spPr>
            <a:xfrm rot="10800000">
              <a:off x="5399287" y="3544483"/>
              <a:ext cx="706438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 rot="8908252">
              <a:off x="5351842" y="4533494"/>
              <a:ext cx="847725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28"/>
          <p:cNvGrpSpPr/>
          <p:nvPr/>
        </p:nvGrpSpPr>
        <p:grpSpPr>
          <a:xfrm rot="10800000">
            <a:off x="5257800" y="3244603"/>
            <a:ext cx="915353" cy="2390229"/>
            <a:chOff x="2800374" y="2496485"/>
            <a:chExt cx="915353" cy="2390229"/>
          </a:xfrm>
          <a:solidFill>
            <a:schemeClr val="tx1"/>
          </a:solidFill>
        </p:grpSpPr>
        <p:sp>
          <p:nvSpPr>
            <p:cNvPr id="15" name="Right Arrow 14"/>
            <p:cNvSpPr/>
            <p:nvPr/>
          </p:nvSpPr>
          <p:spPr>
            <a:xfrm rot="9558989">
              <a:off x="2868003" y="2496485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 rot="10800000">
              <a:off x="2832942" y="3564129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 rot="12533838">
              <a:off x="2800374" y="4533495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 Box 394"/>
          <p:cNvSpPr txBox="1">
            <a:spLocks noChangeArrowheads="1"/>
          </p:cNvSpPr>
          <p:nvPr/>
        </p:nvSpPr>
        <p:spPr bwMode="auto">
          <a:xfrm>
            <a:off x="1498585" y="2162161"/>
            <a:ext cx="939815" cy="12157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000" b="1" kern="0" dirty="0" smtClean="0">
                <a:ea typeface="굴림" charset="-127"/>
                <a:cs typeface="Arial" pitchFamily="34" charset="0"/>
              </a:rPr>
              <a:t>1</a:t>
            </a:r>
          </a:p>
        </p:txBody>
      </p:sp>
      <p:sp>
        <p:nvSpPr>
          <p:cNvPr id="19" name="Text Box 394"/>
          <p:cNvSpPr txBox="1">
            <a:spLocks noChangeArrowheads="1"/>
          </p:cNvSpPr>
          <p:nvPr/>
        </p:nvSpPr>
        <p:spPr bwMode="auto">
          <a:xfrm>
            <a:off x="4104870" y="1159133"/>
            <a:ext cx="939815" cy="12157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000" b="1" kern="0" dirty="0" smtClean="0">
                <a:ea typeface="굴림" charset="-127"/>
                <a:cs typeface="Arial" pitchFamily="34" charset="0"/>
              </a:rPr>
              <a:t>2</a:t>
            </a:r>
          </a:p>
        </p:txBody>
      </p:sp>
      <p:sp>
        <p:nvSpPr>
          <p:cNvPr id="20" name="Text Box 394"/>
          <p:cNvSpPr txBox="1">
            <a:spLocks noChangeArrowheads="1"/>
          </p:cNvSpPr>
          <p:nvPr/>
        </p:nvSpPr>
        <p:spPr bwMode="auto">
          <a:xfrm>
            <a:off x="6789332" y="2315935"/>
            <a:ext cx="939815" cy="12157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000" b="1" kern="0" dirty="0" smtClean="0">
                <a:ea typeface="굴림" charset="-127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055333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10800000">
            <a:off x="1750769" y="3657600"/>
            <a:ext cx="5546527" cy="923924"/>
          </a:xfrm>
          <a:prstGeom prst="triangle">
            <a:avLst>
              <a:gd name="adj" fmla="val 4959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548237" y="1828800"/>
            <a:ext cx="1415398" cy="1415397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6" name="Oval 5"/>
          <p:cNvSpPr/>
          <p:nvPr/>
        </p:nvSpPr>
        <p:spPr>
          <a:xfrm>
            <a:off x="3028439" y="1828800"/>
            <a:ext cx="1415398" cy="1415397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7" name="Oval 6"/>
          <p:cNvSpPr/>
          <p:nvPr/>
        </p:nvSpPr>
        <p:spPr>
          <a:xfrm>
            <a:off x="4552439" y="1828800"/>
            <a:ext cx="1415398" cy="1415397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8" name="Oval 7"/>
          <p:cNvSpPr/>
          <p:nvPr/>
        </p:nvSpPr>
        <p:spPr>
          <a:xfrm>
            <a:off x="6096000" y="1828800"/>
            <a:ext cx="1415398" cy="1415397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445453" y="4953000"/>
            <a:ext cx="2157158" cy="1295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246920998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446230" y="1707789"/>
            <a:ext cx="1111612" cy="1111611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</a:rPr>
              <a:t>A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446230" y="2837367"/>
            <a:ext cx="1111612" cy="1111611"/>
          </a:xfrm>
          <a:prstGeom prst="ellipse">
            <a:avLst/>
          </a:prstGeom>
          <a:solidFill>
            <a:schemeClr val="accent3">
              <a:alpha val="99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</a:rPr>
              <a:t>B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446230" y="3948978"/>
            <a:ext cx="1111612" cy="1111611"/>
          </a:xfrm>
          <a:prstGeom prst="ellipse">
            <a:avLst/>
          </a:prstGeom>
          <a:solidFill>
            <a:schemeClr val="accent1">
              <a:alpha val="99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</a:rPr>
              <a:t>C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446230" y="5060589"/>
            <a:ext cx="1111612" cy="1111611"/>
          </a:xfrm>
          <a:prstGeom prst="ellipse">
            <a:avLst/>
          </a:prstGeom>
          <a:solidFill>
            <a:schemeClr val="accent4">
              <a:alpha val="99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</a:rPr>
              <a:t>D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310442" y="2774588"/>
            <a:ext cx="2157158" cy="2111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9" name="Right Arrow 8"/>
          <p:cNvSpPr/>
          <p:nvPr/>
        </p:nvSpPr>
        <p:spPr>
          <a:xfrm rot="20358989">
            <a:off x="3997716" y="5046515"/>
            <a:ext cx="847724" cy="35321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956392" y="3259569"/>
            <a:ext cx="847724" cy="35321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733838">
            <a:off x="3988961" y="2446432"/>
            <a:ext cx="847724" cy="35321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962656" y="4298588"/>
            <a:ext cx="847724" cy="35321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9686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9600" y="3124200"/>
            <a:ext cx="1592456" cy="1408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/>
              <a:t>You Text Here</a:t>
            </a:r>
            <a:endParaRPr lang="en-US" sz="2500" dirty="0"/>
          </a:p>
        </p:txBody>
      </p:sp>
      <p:sp>
        <p:nvSpPr>
          <p:cNvPr id="5" name="Rectangle 4"/>
          <p:cNvSpPr/>
          <p:nvPr/>
        </p:nvSpPr>
        <p:spPr>
          <a:xfrm>
            <a:off x="3733800" y="3124200"/>
            <a:ext cx="1592456" cy="1408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You Text Here</a:t>
            </a:r>
          </a:p>
        </p:txBody>
      </p:sp>
      <p:sp>
        <p:nvSpPr>
          <p:cNvPr id="6" name="Equal 5"/>
          <p:cNvSpPr/>
          <p:nvPr/>
        </p:nvSpPr>
        <p:spPr>
          <a:xfrm>
            <a:off x="5638800" y="3427776"/>
            <a:ext cx="990600" cy="788334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Plus 6"/>
          <p:cNvSpPr/>
          <p:nvPr/>
        </p:nvSpPr>
        <p:spPr>
          <a:xfrm>
            <a:off x="2577689" y="3440999"/>
            <a:ext cx="775111" cy="77511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75763" y="3124200"/>
            <a:ext cx="1592456" cy="14087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You Text Here</a:t>
            </a:r>
          </a:p>
        </p:txBody>
      </p:sp>
    </p:spTree>
    <p:extLst>
      <p:ext uri="{BB962C8B-B14F-4D97-AF65-F5344CB8AC3E}">
        <p14:creationId xmlns:p14="http://schemas.microsoft.com/office/powerpoint/2010/main" val="400180667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33400" y="3124200"/>
            <a:ext cx="4114800" cy="15541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Do you have</a:t>
            </a:r>
            <a:r>
              <a:rPr kumimoji="0" lang="ru-RU" sz="4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/>
            </a:r>
            <a:br>
              <a:rPr kumimoji="0" lang="ru-RU" sz="4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</a:br>
            <a:r>
              <a:rPr kumimoji="0" lang="en-US" sz="40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any questions?</a:t>
            </a:r>
            <a:endParaRPr kumimoji="0" 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724400" y="1143000"/>
            <a:ext cx="3124200" cy="5105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0" b="1" dirty="0" smtClean="0">
                <a:solidFill>
                  <a:schemeClr val="accent1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40000" b="1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7010400" y="3389312"/>
            <a:ext cx="1676400" cy="22494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0" b="1" dirty="0" smtClean="0">
                <a:solidFill>
                  <a:schemeClr val="accent2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20000" b="1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495800" y="3733800"/>
            <a:ext cx="838200" cy="1295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0" b="1" dirty="0" smtClean="0">
                <a:solidFill>
                  <a:schemeClr val="accent3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10000" b="1" i="0" u="none" strike="noStrike" kern="1200" cap="none" spc="0" normalizeH="0" baseline="0" noProof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48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B249F"/>
      </a:accent1>
      <a:accent2>
        <a:srgbClr val="9999CC"/>
      </a:accent2>
      <a:accent3>
        <a:srgbClr val="666699"/>
      </a:accent3>
      <a:accent4>
        <a:srgbClr val="669999"/>
      </a:accent4>
      <a:accent5>
        <a:srgbClr val="336666"/>
      </a:accent5>
      <a:accent6>
        <a:srgbClr val="33669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2789</Words>
  <Application>Microsoft Office PowerPoint</Application>
  <PresentationFormat>On-screen Show (4:3)</PresentationFormat>
  <Paragraphs>687</Paragraphs>
  <Slides>96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97" baseType="lpstr">
      <vt:lpstr>Office Theme</vt:lpstr>
      <vt:lpstr>Name of  Presentation</vt:lpstr>
      <vt:lpstr>Slide master</vt:lpstr>
      <vt:lpstr>Lists – Your Title Text Here</vt:lpstr>
      <vt:lpstr>Steps  – Your Title Text Here</vt:lpstr>
      <vt:lpstr>Social Media  – Your Title Text Here</vt:lpstr>
      <vt:lpstr>Facebook Strategy</vt:lpstr>
      <vt:lpstr>Facebook Strategy</vt:lpstr>
      <vt:lpstr>Skype Strategy</vt:lpstr>
      <vt:lpstr>Twitter Strategy</vt:lpstr>
      <vt:lpstr>Google Strategy</vt:lpstr>
      <vt:lpstr>Yahoo Strategy</vt:lpstr>
      <vt:lpstr>LinkedIn Strategy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PowerPoint Presentation</vt:lpstr>
      <vt:lpstr>Picture Box – Your Title Text Here</vt:lpstr>
      <vt:lpstr>Picture Box – Your Title Text Here</vt:lpstr>
      <vt:lpstr>Project Timeline – Your Text Here</vt:lpstr>
      <vt:lpstr>Project Timeline  – Your Text Here</vt:lpstr>
      <vt:lpstr>Value Chain – Your Text Here</vt:lpstr>
      <vt:lpstr>Timeline – Your Title Text Here</vt:lpstr>
      <vt:lpstr>Circles Timeline  – Your Title Text Here</vt:lpstr>
      <vt:lpstr>Pyramid – Your Title Text Here</vt:lpstr>
      <vt:lpstr>Pyramid – Your Title Text Here</vt:lpstr>
      <vt:lpstr>Venn Diagram – Your Title Text Here</vt:lpstr>
      <vt:lpstr>Venn Diagram – Your Title Text Here</vt:lpstr>
      <vt:lpstr>Venn Diagram - Your Title Text Here</vt:lpstr>
      <vt:lpstr>3D Pie Chart– Your Title Text Here</vt:lpstr>
      <vt:lpstr>Pie Chart– Your Title Text Here</vt:lpstr>
      <vt:lpstr>Matrix – Your Title Text Here</vt:lpstr>
      <vt:lpstr>Circles – Your Title Text Here</vt:lpstr>
      <vt:lpstr>Crossword Concept  – Your Title Text Here</vt:lpstr>
      <vt:lpstr>Puzzle  – Your Title Text Here</vt:lpstr>
      <vt:lpstr>Puzzle – Your Title Text Here</vt:lpstr>
      <vt:lpstr>Puzzle – Your Title Text Here</vt:lpstr>
      <vt:lpstr>Puzzle – Your Title Text Here</vt:lpstr>
      <vt:lpstr>Hexagons – Your Title Text Here</vt:lpstr>
      <vt:lpstr>Missing Piece Concept  – Your Title Text Here</vt:lpstr>
      <vt:lpstr>Last Piece Concept  – Your Title Text Here</vt:lpstr>
      <vt:lpstr>Gears – Your Title Text Here</vt:lpstr>
      <vt:lpstr>Gears – Your Title Text Here</vt:lpstr>
      <vt:lpstr>Scatter Chart - Your Title Text Here</vt:lpstr>
      <vt:lpstr>Column Chart – Your Title Text Here</vt:lpstr>
      <vt:lpstr>Radar Chart – Your Title Text Here</vt:lpstr>
      <vt:lpstr>Bar Chart – Your Title Text Here</vt:lpstr>
      <vt:lpstr>Area Chart – Your Title Text Here</vt:lpstr>
      <vt:lpstr>Line Chart – Your Title Text Here</vt:lpstr>
      <vt:lpstr>Table – Your Title Text Here</vt:lpstr>
      <vt:lpstr>Bullet List – Your Title Text Here</vt:lpstr>
      <vt:lpstr>Text Blocks – Your Title Text Here</vt:lpstr>
      <vt:lpstr>Text Blocks – Your Title Text Here</vt:lpstr>
      <vt:lpstr>Text Lists  – Your Title Text Here</vt:lpstr>
      <vt:lpstr>Follow List  – Your Title Text Here</vt:lpstr>
      <vt:lpstr>Onion Diagram - Your Title Text Here</vt:lpstr>
      <vt:lpstr>Cycle – Your Title Text Here</vt:lpstr>
      <vt:lpstr>Funnel – Your Title Text Here</vt:lpstr>
      <vt:lpstr>Steps – Your Title Text Here</vt:lpstr>
      <vt:lpstr>Places – Your Title Text Here</vt:lpstr>
      <vt:lpstr>Org Chart / Hierarchy – Your Title Text Here</vt:lpstr>
      <vt:lpstr>Hierarchy Chart – Your Title Text Here</vt:lpstr>
      <vt:lpstr>Text Blocks – Your Title Text Here</vt:lpstr>
      <vt:lpstr>Text Blocks/ Hierarchy – Your Title Text Here</vt:lpstr>
      <vt:lpstr>Text Blocks – Your Title Text Here</vt:lpstr>
      <vt:lpstr>Text Blocks – Your Title Text Here</vt:lpstr>
      <vt:lpstr>Clouds – Your Title Text Here</vt:lpstr>
      <vt:lpstr>Callouts – Your Title Text Here</vt:lpstr>
      <vt:lpstr>Scrolls – Your Title Text Here</vt:lpstr>
      <vt:lpstr>Plus – Your Title Text Here</vt:lpstr>
      <vt:lpstr>Stands Out  Circle  – Your Title Text Here</vt:lpstr>
      <vt:lpstr>Circles – Your Title Text Here</vt:lpstr>
      <vt:lpstr>Circles Diagrams – Your Title Text Here</vt:lpstr>
      <vt:lpstr>Circles – Your Title Text Here</vt:lpstr>
      <vt:lpstr>Idea Concept  – Your Title Text Here</vt:lpstr>
      <vt:lpstr>Risk Concept  – Your Title Text Here</vt:lpstr>
      <vt:lpstr>Crossword Concept  – Your Title Text Here</vt:lpstr>
      <vt:lpstr>Aim Concept  – Your Title Text Here</vt:lpstr>
      <vt:lpstr>Target Market  – Your Title Text Here</vt:lpstr>
      <vt:lpstr>Process – Your Title Text Here</vt:lpstr>
      <vt:lpstr>Process  – Your Title Text Here</vt:lpstr>
      <vt:lpstr>Process – Your Title Text Here</vt:lpstr>
      <vt:lpstr>Process – Your Title Text Here</vt:lpstr>
      <vt:lpstr>Scales – Your Title Text Here</vt:lpstr>
      <vt:lpstr>Arrows – Your Title Text Here</vt:lpstr>
      <vt:lpstr>Process – Your Title Text Here</vt:lpstr>
      <vt:lpstr>Process – Your Title Text Here</vt:lpstr>
      <vt:lpstr>Process – Your Title Text Here</vt:lpstr>
      <vt:lpstr>Process – Your Title Text Here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Company</dc:creator>
  <cp:lastModifiedBy>Administrator</cp:lastModifiedBy>
  <cp:revision>7</cp:revision>
  <dcterms:created xsi:type="dcterms:W3CDTF">2013-12-25T12:45:28Z</dcterms:created>
  <dcterms:modified xsi:type="dcterms:W3CDTF">2014-06-29T05:54:09Z</dcterms:modified>
</cp:coreProperties>
</file>

<file path=docProps/thumbnail.jpeg>
</file>